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308" r:id="rId3"/>
    <p:sldId id="258" r:id="rId4"/>
    <p:sldId id="310" r:id="rId5"/>
    <p:sldId id="312" r:id="rId6"/>
    <p:sldId id="311" r:id="rId7"/>
    <p:sldId id="313" r:id="rId8"/>
    <p:sldId id="309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260" r:id="rId31"/>
    <p:sldId id="261" r:id="rId32"/>
    <p:sldId id="335" r:id="rId33"/>
    <p:sldId id="336" r:id="rId34"/>
    <p:sldId id="337" r:id="rId35"/>
    <p:sldId id="338" r:id="rId36"/>
    <p:sldId id="339" r:id="rId37"/>
    <p:sldId id="262" r:id="rId38"/>
  </p:sldIdLst>
  <p:sldSz cx="9144000" cy="5143500" type="screen16x9"/>
  <p:notesSz cx="6858000" cy="9144000"/>
  <p:embeddedFontLst>
    <p:embeddedFont>
      <p:font typeface="Bebas Neue" panose="020B0604020202020204" charset="0"/>
      <p:regular r:id="rId40"/>
    </p:embeddedFont>
    <p:embeddedFont>
      <p:font typeface="Oxygen" panose="020B0604020202020204" charset="0"/>
      <p:regular r:id="rId41"/>
      <p:bold r:id="rId42"/>
    </p:embeddedFont>
    <p:embeddedFont>
      <p:font typeface="Oxygen Light" panose="020B0604020202020204" charset="0"/>
      <p:regular r:id="rId43"/>
      <p:bold r:id="rId44"/>
    </p:embeddedFont>
    <p:embeddedFont>
      <p:font typeface="Poiret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058C77-D972-4D3A-ACB9-C5AC9E3BBFFA}">
  <a:tblStyle styleId="{92058C77-D972-4D3A-ACB9-C5AC9E3BB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3"/>
    <p:restoredTop sz="80665"/>
  </p:normalViewPr>
  <p:slideViewPr>
    <p:cSldViewPr snapToGrid="0" snapToObjects="1">
      <p:cViewPr varScale="1">
        <p:scale>
          <a:sx n="96" d="100"/>
          <a:sy n="96" d="100"/>
        </p:scale>
        <p:origin x="15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Ni </a:t>
            </a:r>
            <a:r>
              <a:rPr lang="es-ES" dirty="0" err="1"/>
              <a:t>lasguias</a:t>
            </a:r>
            <a:r>
              <a:rPr lang="es-ES" dirty="0"/>
              <a:t> americanas ni </a:t>
            </a:r>
            <a:r>
              <a:rPr lang="es-ES" dirty="0" err="1"/>
              <a:t>laseuropeas</a:t>
            </a:r>
            <a:r>
              <a:rPr lang="es-E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63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450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Cambia el medio externo de las bacterias llevando a muerte celular.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91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288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c8787dcf5_1_24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c8787dcf5_1_24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406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Cada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Retinoide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una a un receptor diferente del acido retinoico  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diferencias en tolerabilidad y eficacia. </a:t>
            </a:r>
            <a:endParaRPr lang="es-CO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36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439249f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439249f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7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456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Metanalisis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5 ensayos controlados, mostro de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Adapaleno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0.1% eficacia similar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tretinoina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0.025% después de 12 semanas de tratamiento, sin embargo, el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Adapaleno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mostro inicio mas rápido de acción terapéutica y menos irritación local.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Gold LS, Tan J, Cruz-Santana A, et al. A North American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adapalene-benzoyl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peroxide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combination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gel in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treatment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s-CO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acne</a:t>
            </a:r>
            <a:r>
              <a:rPr lang="es-CO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Cutis. 2009;84:110-116.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CO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75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2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AUNQUE SE RECOMEMIENTAN TERAPIAS TOPICAS COMBINADAS, SE HAN INDICADO EN MONOTERPAI EL PEROXIDO DE BENZOILO Y LOS RETINOIDES.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778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Ya no </a:t>
            </a:r>
            <a:r>
              <a:rPr lang="es-ES"/>
              <a:t>se usa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384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3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740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439249f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439249f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Antimicrobiana: 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Reduce  la concentración de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P.acnés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-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S.epidermidis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, mecanismo desconocido pero se cree que genera un gradiente transmembrana de PH, que interfiere en la síntesis proteica bacteriana.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La actividad antiinflamatoria del ácido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azelaico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 se ha informado en varios estudios clínicos, y la disminución de las lesiones inflamatorias del acné se atribuye parcialmente a los hallazgos.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que el ácido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azelaico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, in vitro, es un eliminador de especies reactivas de oxígeno y capaz de inhibir la generación de especies reactivas de oxígeno por los neutrófilos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Comedolitica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: reduce la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hiperqueratinizacion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 folicular, ya que interfiere con la síntesis de proteínas involucradas en la diferenciación </a:t>
            </a:r>
            <a:r>
              <a:rPr lang="es-ES" sz="1100" dirty="0" err="1">
                <a:latin typeface="Oxygen"/>
                <a:ea typeface="Oxygen"/>
                <a:cs typeface="Oxygen"/>
                <a:sym typeface="Oxygen"/>
              </a:rPr>
              <a:t>queratinocitica</a:t>
            </a:r>
            <a:r>
              <a:rPr lang="es-ES" sz="1100" dirty="0">
                <a:latin typeface="Oxygen"/>
                <a:ea typeface="Oxygen"/>
                <a:cs typeface="Oxygen"/>
                <a:sym typeface="Oxygen"/>
              </a:rPr>
              <a:t> final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REDUCE HIPERPIGMENTACION POR SU ACTIVIDAD ANTITIROSINASA.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003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78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47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136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c8787dcf5_1_24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c8787dcf5_1_24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348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c8787dcf5_1_24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c8787dcf5_1_24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426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las directrices sugieren una serie de preparaciones tópicas diferentes como tratamiento de primera línea para el acné vulgar.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Evidencia de comparaciones directas sobre la efectividad de los medicamentos recetados con mayor frecuencia.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los tratamientos para el acné leve a moderado están incompletos o no existen.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El </a:t>
            </a:r>
            <a:r>
              <a:rPr lang="es-CO" dirty="0" err="1"/>
              <a:t>metanálisis</a:t>
            </a:r>
            <a:r>
              <a:rPr lang="es-CO" dirty="0"/>
              <a:t> en red utiliza todos los datos de los ensayos disponibles para realizar comparaciones directas e indirectas de la mayoría 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preparaciones tópicas comúnmente recetadas contra el acné vulgar leve a moderado.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439249f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c439249f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69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peróxido de </a:t>
            </a:r>
            <a:r>
              <a:rPr lang="es-ES_tradnl" dirty="0" err="1"/>
              <a:t>benzoílo</a:t>
            </a:r>
            <a:r>
              <a:rPr lang="es-ES_tradnl" dirty="0"/>
              <a:t> (BPO) fue eficaz (35% frente a 26%, </a:t>
            </a:r>
            <a:r>
              <a:rPr lang="es-ES_tradnl" dirty="0" err="1"/>
              <a:t>odds</a:t>
            </a:r>
            <a:r>
              <a:rPr lang="es-ES_tradnl" dirty="0"/>
              <a:t> ratio (OR) 1,93, intervalo de confianza (IC) del 95%: 1,45-2,56; confianza moderada) para mejorar el acné </a:t>
            </a:r>
            <a:r>
              <a:rPr lang="es-ES_tradnl" dirty="0" err="1"/>
              <a:t>autoinformado</a:t>
            </a:r>
            <a:r>
              <a:rPr lang="es-ES_tradnl" dirty="0"/>
              <a:t>. Las combinaciones de BPO con </a:t>
            </a:r>
            <a:r>
              <a:rPr lang="es-ES_tradnl" dirty="0" err="1"/>
              <a:t>adapaleno</a:t>
            </a:r>
            <a:r>
              <a:rPr lang="es-ES_tradnl" dirty="0"/>
              <a:t> (54% vs 35%, OR 1,88, 1,32-2,67; confianza baja) o con clindamicina (49% vs 35%; OR 1,54, 1,14-2,08; confianza baja) se clasificaron como más efectivas que BPO solo . Los participantes que se retiraron del ensayo se informaron en 35 ensayos. El número de retiros debido a eventos adversos fue bajo para todos los tratamientos. Las tasas de abstinencia fueron ligeramente más altas para BPO con </a:t>
            </a:r>
            <a:r>
              <a:rPr lang="es-ES_tradnl" dirty="0" err="1"/>
              <a:t>adapaleno</a:t>
            </a:r>
            <a:r>
              <a:rPr lang="es-ES_tradnl" dirty="0"/>
              <a:t> (2,5%) o clindamicina (2,7%) que para BPO (1,6%) o </a:t>
            </a:r>
            <a:r>
              <a:rPr lang="es-ES_tradnl" dirty="0" err="1"/>
              <a:t>adapaleno</a:t>
            </a:r>
            <a:r>
              <a:rPr lang="es-ES_tradnl" dirty="0"/>
              <a:t> solo (1,0%). La confianza general en la evidencia fue baja.</a:t>
            </a:r>
          </a:p>
        </p:txBody>
      </p:sp>
    </p:spTree>
    <p:extLst>
      <p:ext uri="{BB962C8B-B14F-4D97-AF65-F5344CB8AC3E}">
        <p14:creationId xmlns:p14="http://schemas.microsoft.com/office/powerpoint/2010/main" val="1125629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439249f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439249f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HIPERQUERATINIZACION: COMEDONES.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PAPULAS – PUSTULAS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NODULOS Y QUISTES.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10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Reflejo clínica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D0DD-355A-4FCD-BA39-40DF8719B48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012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c8787dcf5_1_24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c8787dcf5_1_24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0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D0DD-355A-4FCD-BA39-40DF8719B48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405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8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4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75" r:id="rId15"/>
    <p:sldLayoutId id="2147483676" r:id="rId16"/>
    <p:sldLayoutId id="2147483677" r:id="rId1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TÓPICO DE ACNÉ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Jennifer Prada.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Universidad Javeriana.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de la </a:t>
            </a:r>
            <a:r>
              <a:rPr lang="en" dirty="0" err="1"/>
              <a:t>samaritana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1017725"/>
            <a:ext cx="4461600" cy="328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Presentación en 2-4%. </a:t>
            </a:r>
          </a:p>
          <a:p>
            <a:pPr marL="114300" indent="0">
              <a:buNone/>
            </a:pPr>
            <a:endParaRPr lang="es-CO" dirty="0"/>
          </a:p>
          <a:p>
            <a:r>
              <a:rPr lang="es-ES" dirty="0"/>
              <a:t>No hay diferencias significativas en la eficacia. </a:t>
            </a:r>
          </a:p>
          <a:p>
            <a:pPr marL="114300" indent="0">
              <a:buNone/>
            </a:pPr>
            <a:endParaRPr lang="es-CO" dirty="0"/>
          </a:p>
          <a:p>
            <a:r>
              <a:rPr lang="es-ES" dirty="0"/>
              <a:t>Hace décadas parecía ser el antibiótico mas efectivo con tasa de mejoría hasta 94%, sin embargo, eficacia a disminuido en estudios recientes dado resistencia bacteriana. </a:t>
            </a:r>
          </a:p>
          <a:p>
            <a:pPr marL="114300" indent="0">
              <a:buNone/>
            </a:pPr>
            <a:endParaRPr lang="es-ES" dirty="0"/>
          </a:p>
          <a:p>
            <a:r>
              <a:rPr lang="es-CO" dirty="0"/>
              <a:t>la resistencia bacteriana: P. acnés, ha aumentado hasta el 50% en particular a </a:t>
            </a:r>
            <a:r>
              <a:rPr lang="es-CO" dirty="0" err="1"/>
              <a:t>macrolidos</a:t>
            </a:r>
            <a:r>
              <a:rPr lang="es-CO" dirty="0"/>
              <a:t> tópicos. </a:t>
            </a:r>
          </a:p>
          <a:p>
            <a:endParaRPr lang="es-CO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ERITROMICINA.</a:t>
            </a:r>
            <a:endParaRPr dirty="0"/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B0D0D34-FB8A-0443-81C5-253FEDE3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118059"/>
            <a:ext cx="1943100" cy="3898900"/>
          </a:xfrm>
          <a:prstGeom prst="rect">
            <a:avLst/>
          </a:prstGeom>
        </p:spPr>
      </p:pic>
      <p:pic>
        <p:nvPicPr>
          <p:cNvPr id="5" name="Imagen 4" descr="Un letrero azul con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78E41095-CB2E-4A43-847D-95BA031A8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-120296"/>
            <a:ext cx="1904294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Presentación 1%.</a:t>
            </a:r>
          </a:p>
          <a:p>
            <a:pPr marL="114300" indent="0">
              <a:buNone/>
            </a:pPr>
            <a:endParaRPr lang="es-CO" dirty="0"/>
          </a:p>
          <a:p>
            <a:r>
              <a:rPr lang="es-ES" dirty="0"/>
              <a:t>Muy efectivo, estudios han mostrado usarlo en monoterapia cada 12 horas  eficacia comparable con minociclina oral 50 mg cada 12 horas. </a:t>
            </a:r>
          </a:p>
          <a:p>
            <a:endParaRPr lang="es-ES" dirty="0"/>
          </a:p>
          <a:p>
            <a:r>
              <a:rPr lang="es-CO" dirty="0"/>
              <a:t>Hay una resistencia cruzada entre </a:t>
            </a:r>
            <a:r>
              <a:rPr lang="es-CO" dirty="0" err="1"/>
              <a:t>eritromicina</a:t>
            </a:r>
            <a:r>
              <a:rPr lang="es-CO" dirty="0"/>
              <a:t> y </a:t>
            </a:r>
            <a:r>
              <a:rPr lang="es-CO" dirty="0" err="1"/>
              <a:t>clindamicina</a:t>
            </a:r>
            <a:r>
              <a:rPr lang="es-CO" dirty="0">
                <a:sym typeface="Wingdings" pitchFamily="2" charset="2"/>
              </a:rPr>
              <a:t> no se </a:t>
            </a:r>
            <a:r>
              <a:rPr lang="es-CO" dirty="0"/>
              <a:t>recomiendan uso de antibióticos en monoterapia. </a:t>
            </a:r>
          </a:p>
          <a:p>
            <a:endParaRPr lang="es-CO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Clinicsin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CLINDAMICINA.</a:t>
            </a:r>
            <a:endParaRPr dirty="0"/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B876173E-ED9E-7741-901C-EA42E664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54" y="552450"/>
            <a:ext cx="2070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ANTIBIOTICOS.</a:t>
            </a:r>
            <a:endParaRPr dirty="0"/>
          </a:p>
        </p:txBody>
      </p:sp>
      <p:sp>
        <p:nvSpPr>
          <p:cNvPr id="245" name="Google Shape;245;p43"/>
          <p:cNvSpPr/>
          <p:nvPr/>
        </p:nvSpPr>
        <p:spPr>
          <a:xfrm rot="10800000">
            <a:off x="4106212" y="1667941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Más retinoides.</a:t>
            </a:r>
            <a:endParaRPr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4"/>
          </p:nvPr>
        </p:nvSpPr>
        <p:spPr>
          <a:xfrm>
            <a:off x="3056399" y="3315275"/>
            <a:ext cx="312864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Mas eficientes: incrementan la penetración de los antibióticos en la unidad pilo sebácea, acción </a:t>
            </a:r>
            <a:r>
              <a:rPr lang="es-ES" dirty="0" err="1"/>
              <a:t>anticomedogénica</a:t>
            </a:r>
            <a:r>
              <a:rPr lang="es-ES" dirty="0"/>
              <a:t> y </a:t>
            </a:r>
            <a:r>
              <a:rPr lang="es-ES" dirty="0" err="1"/>
              <a:t>comedolítica</a:t>
            </a:r>
            <a:r>
              <a:rPr lang="es-ES" dirty="0"/>
              <a:t>, pero no protegen frente a la resistencia bacteriana.</a:t>
            </a:r>
            <a:endParaRPr dirty="0"/>
          </a:p>
        </p:txBody>
      </p:sp>
      <p:sp>
        <p:nvSpPr>
          <p:cNvPr id="248" name="Google Shape;248;p43"/>
          <p:cNvSpPr/>
          <p:nvPr/>
        </p:nvSpPr>
        <p:spPr>
          <a:xfrm rot="10800000">
            <a:off x="4449097" y="1773356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Google Shape;249;p43"/>
          <p:cNvCxnSpPr/>
          <p:nvPr/>
        </p:nvCxnSpPr>
        <p:spPr>
          <a:xfrm rot="10800000">
            <a:off x="4572000" y="2607096"/>
            <a:ext cx="0" cy="30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3"/>
          <p:cNvSpPr/>
          <p:nvPr/>
        </p:nvSpPr>
        <p:spPr>
          <a:xfrm rot="10800000">
            <a:off x="1422412" y="1667941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3"/>
          <p:cNvSpPr/>
          <p:nvPr/>
        </p:nvSpPr>
        <p:spPr>
          <a:xfrm rot="10800000">
            <a:off x="6790012" y="1667941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Más peróxido de </a:t>
            </a:r>
            <a:r>
              <a:rPr lang="es-ES" dirty="0" err="1"/>
              <a:t>benzoilo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s-CO" dirty="0"/>
          </a:p>
          <a:p>
            <a:r>
              <a:rPr lang="es-CO" dirty="0"/>
              <a:t>Menos resistencia bacteriana.</a:t>
            </a:r>
          </a:p>
        </p:txBody>
      </p:sp>
      <p:sp>
        <p:nvSpPr>
          <p:cNvPr id="254" name="Google Shape;254;p43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Tolerancia</a:t>
            </a:r>
            <a:r>
              <a:rPr lang="en" dirty="0"/>
              <a:t>.</a:t>
            </a:r>
            <a:endParaRPr dirty="0"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Muy bien tolerados en su mayoría.</a:t>
            </a:r>
            <a:endParaRPr dirty="0"/>
          </a:p>
        </p:txBody>
      </p:sp>
      <p:sp>
        <p:nvSpPr>
          <p:cNvPr id="256" name="Google Shape;256;p43"/>
          <p:cNvSpPr/>
          <p:nvPr/>
        </p:nvSpPr>
        <p:spPr>
          <a:xfrm rot="10800000">
            <a:off x="1725406" y="1772790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43"/>
          <p:cNvGrpSpPr/>
          <p:nvPr/>
        </p:nvGrpSpPr>
        <p:grpSpPr>
          <a:xfrm>
            <a:off x="7128311" y="1826176"/>
            <a:ext cx="254995" cy="615140"/>
            <a:chOff x="55686" y="4229064"/>
            <a:chExt cx="254995" cy="615140"/>
          </a:xfrm>
        </p:grpSpPr>
        <p:sp>
          <p:nvSpPr>
            <p:cNvPr id="258" name="Google Shape;258;p43"/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3"/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3"/>
            <p:cNvSpPr/>
            <p:nvPr/>
          </p:nvSpPr>
          <p:spPr>
            <a:xfrm rot="10800000">
              <a:off x="204229" y="4396318"/>
              <a:ext cx="97604" cy="133112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3"/>
            <p:cNvSpPr/>
            <p:nvPr/>
          </p:nvSpPr>
          <p:spPr>
            <a:xfrm rot="10800000">
              <a:off x="55686" y="4277515"/>
              <a:ext cx="198711" cy="566688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3"/>
            <p:cNvSpPr/>
            <p:nvPr/>
          </p:nvSpPr>
          <p:spPr>
            <a:xfrm rot="10800000">
              <a:off x="190836" y="4719948"/>
              <a:ext cx="63560" cy="124255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3"/>
            <p:cNvSpPr/>
            <p:nvPr/>
          </p:nvSpPr>
          <p:spPr>
            <a:xfrm rot="10800000">
              <a:off x="55686" y="4277515"/>
              <a:ext cx="137774" cy="455377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3"/>
            <p:cNvSpPr/>
            <p:nvPr/>
          </p:nvSpPr>
          <p:spPr>
            <a:xfrm rot="10800000">
              <a:off x="62261" y="4364780"/>
              <a:ext cx="57551" cy="128800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3"/>
            <p:cNvSpPr/>
            <p:nvPr/>
          </p:nvSpPr>
          <p:spPr>
            <a:xfrm rot="10800000">
              <a:off x="91544" y="4229064"/>
              <a:ext cx="90229" cy="65482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6" name="Google Shape;266;p43"/>
          <p:cNvCxnSpPr/>
          <p:nvPr/>
        </p:nvCxnSpPr>
        <p:spPr>
          <a:xfrm rot="10800000">
            <a:off x="7255800" y="2599577"/>
            <a:ext cx="0" cy="39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43"/>
          <p:cNvCxnSpPr/>
          <p:nvPr/>
        </p:nvCxnSpPr>
        <p:spPr>
          <a:xfrm rot="10800000">
            <a:off x="1888200" y="2607096"/>
            <a:ext cx="0" cy="30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C906613F-E920-3946-B051-B9727D86A6A5}"/>
              </a:ext>
            </a:extLst>
          </p:cNvPr>
          <p:cNvSpPr/>
          <p:nvPr/>
        </p:nvSpPr>
        <p:spPr>
          <a:xfrm rot="16200000">
            <a:off x="-1707040" y="248398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46953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1017725"/>
            <a:ext cx="4745852" cy="328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Agente lipofílico lo que permite penetración al estrato corneo y ducto pilo sebáceo. </a:t>
            </a:r>
          </a:p>
          <a:p>
            <a:pPr marL="114300" indent="0">
              <a:buNone/>
            </a:pPr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Se degrada en acido benzoico y peróxido de hidrogeno </a:t>
            </a:r>
            <a:r>
              <a:rPr lang="es-CO" dirty="0">
                <a:sym typeface="Wingdings" pitchFamily="2" charset="2"/>
              </a:rPr>
              <a:t></a:t>
            </a:r>
            <a:r>
              <a:rPr lang="es-CO" dirty="0"/>
              <a:t> generando radicales libres de oxigeno que matan las bacterias y las levaduras. </a:t>
            </a:r>
          </a:p>
          <a:p>
            <a:pPr marL="114300" indent="0">
              <a:buNone/>
            </a:pPr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Adicionalmente lesiona los neutrófilos impidiendo que estos liberen especies reactivas de oxigeno, disminuyendo la activación de señales inflamatorias. </a:t>
            </a:r>
          </a:p>
          <a:p>
            <a:pPr marL="114300" indent="0">
              <a:buNone/>
            </a:pPr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Disminuye la población de </a:t>
            </a:r>
            <a:r>
              <a:rPr lang="es-CO" b="1" dirty="0" err="1"/>
              <a:t>P.acnes</a:t>
            </a:r>
            <a:r>
              <a:rPr lang="es-CO" b="1" dirty="0"/>
              <a:t> incluyendo las cepas resistentes y limita la el desarrollo de nuevas cepas. 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ANTIMICROBIANO: PEROXIDO DE BENZOILO. </a:t>
            </a:r>
            <a:br>
              <a:rPr lang="es-ES" dirty="0"/>
            </a:b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FCCF03-2043-AC4E-ABF6-29CFF2B3C6B7}"/>
              </a:ext>
            </a:extLst>
          </p:cNvPr>
          <p:cNvSpPr/>
          <p:nvPr/>
        </p:nvSpPr>
        <p:spPr>
          <a:xfrm rot="16200000">
            <a:off x="-1689111" y="26079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83453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1017725"/>
            <a:ext cx="4461600" cy="328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dirty="0"/>
              <a:t>Tiene efecto </a:t>
            </a:r>
            <a:r>
              <a:rPr lang="es-CO" dirty="0" err="1"/>
              <a:t>comedolitico</a:t>
            </a:r>
            <a:r>
              <a:rPr lang="es-CO" dirty="0"/>
              <a:t> leve, pero no impacta nada la producción de sebo. </a:t>
            </a:r>
          </a:p>
          <a:p>
            <a:pPr marL="114300" indent="0">
              <a:buNone/>
            </a:pPr>
            <a:endParaRPr lang="es-CO" dirty="0"/>
          </a:p>
          <a:p>
            <a:r>
              <a:rPr lang="es-CO" dirty="0"/>
              <a:t>Concentraciones de 2.5-5-10%.</a:t>
            </a:r>
          </a:p>
          <a:p>
            <a:endParaRPr lang="es-CO" dirty="0"/>
          </a:p>
          <a:p>
            <a:r>
              <a:rPr lang="es-CO" dirty="0"/>
              <a:t>Vehículos: crema, gel y espuma.</a:t>
            </a:r>
          </a:p>
          <a:p>
            <a:endParaRPr lang="es-CO" dirty="0"/>
          </a:p>
          <a:p>
            <a:r>
              <a:rPr lang="es-CO" dirty="0"/>
              <a:t>Terapia efectiva con acción similar a los antibióticos tópicos en lesiones inflamatorias. </a:t>
            </a:r>
          </a:p>
          <a:p>
            <a:pPr marL="114300" indent="0">
              <a:buNone/>
            </a:pPr>
            <a:endParaRPr lang="es-CO" dirty="0"/>
          </a:p>
          <a:p>
            <a:r>
              <a:rPr lang="es-CO" dirty="0"/>
              <a:t>Efectos adversos mas comunes. Enrojecimiento, descamación, sensación de quemazón que es dependiente de concentración. </a:t>
            </a:r>
          </a:p>
          <a:p>
            <a:r>
              <a:rPr lang="es-CO" b="1" dirty="0"/>
              <a:t>OJO: blanquea, el pelo y la ropa. </a:t>
            </a:r>
          </a:p>
          <a:p>
            <a:endParaRPr lang="es-CO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ANTIMICROBIANO: PEROXIDO DE BENZOILO. </a:t>
            </a:r>
            <a:endParaRPr dirty="0"/>
          </a:p>
        </p:txBody>
      </p:sp>
      <p:pic>
        <p:nvPicPr>
          <p:cNvPr id="3" name="Imagen 2" descr="Imagen que contiene Gráfico de embudo&#10;&#10;Descripción generada automáticamente">
            <a:extLst>
              <a:ext uri="{FF2B5EF4-FFF2-40B4-BE49-F238E27FC236}">
                <a16:creationId xmlns:a16="http://schemas.microsoft.com/office/drawing/2014/main" id="{61B7835B-9159-0E4B-BD0B-B9393C2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770" y="1120467"/>
            <a:ext cx="2280863" cy="3578008"/>
          </a:xfrm>
          <a:prstGeom prst="rect">
            <a:avLst/>
          </a:prstGeom>
        </p:spPr>
      </p:pic>
      <p:pic>
        <p:nvPicPr>
          <p:cNvPr id="5" name="Imagen 4" descr="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BC08187-2407-6D4C-BEE9-353FDC0A99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432" y="2909471"/>
            <a:ext cx="1824402" cy="206510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91F7D3-F1DC-504E-9768-2FF4FF6E74B8}"/>
              </a:ext>
            </a:extLst>
          </p:cNvPr>
          <p:cNvSpPr/>
          <p:nvPr/>
        </p:nvSpPr>
        <p:spPr>
          <a:xfrm rot="16200000">
            <a:off x="-1995945" y="244863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56364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TERAPIA COMBINADA.</a:t>
            </a:r>
            <a:endParaRPr dirty="0"/>
          </a:p>
        </p:txBody>
      </p:sp>
      <p:sp>
        <p:nvSpPr>
          <p:cNvPr id="439" name="Google Shape;439;p56"/>
          <p:cNvSpPr txBox="1">
            <a:spLocks noGrp="1"/>
          </p:cNvSpPr>
          <p:nvPr>
            <p:ph type="title" idx="2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Clindamicina 1% mas PBO al 5%.</a:t>
            </a:r>
            <a:endParaRPr dirty="0"/>
          </a:p>
        </p:txBody>
      </p:sp>
      <p:sp>
        <p:nvSpPr>
          <p:cNvPr id="440" name="Google Shape;440;p56"/>
          <p:cNvSpPr txBox="1">
            <a:spLocks noGrp="1"/>
          </p:cNvSpPr>
          <p:nvPr>
            <p:ph type="subTitle" idx="1"/>
          </p:nvPr>
        </p:nvSpPr>
        <p:spPr>
          <a:xfrm>
            <a:off x="1754063" y="200712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Reduce cadenas resistente de </a:t>
            </a:r>
            <a:r>
              <a:rPr lang="es-ES" dirty="0" err="1"/>
              <a:t>P.acnes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441" name="Google Shape;441;p56"/>
          <p:cNvSpPr txBox="1">
            <a:spLocks noGrp="1"/>
          </p:cNvSpPr>
          <p:nvPr>
            <p:ph type="title" idx="3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Clindamicina  1% mas PBO: 2.5-3.5%.</a:t>
            </a:r>
            <a:endParaRPr dirty="0"/>
          </a:p>
        </p:txBody>
      </p:sp>
      <p:sp>
        <p:nvSpPr>
          <p:cNvPr id="442" name="Google Shape;442;p56"/>
          <p:cNvSpPr txBox="1">
            <a:spLocks noGrp="1"/>
          </p:cNvSpPr>
          <p:nvPr>
            <p:ph type="subTitle" idx="4"/>
          </p:nvPr>
        </p:nvSpPr>
        <p:spPr>
          <a:xfrm>
            <a:off x="5596176" y="2032029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dirty="0"/>
              <a:t>Mejor tolerado y</a:t>
            </a:r>
          </a:p>
          <a:p>
            <a:r>
              <a:rPr lang="es-CO" dirty="0"/>
              <a:t>efectivo en acné</a:t>
            </a:r>
          </a:p>
          <a:p>
            <a:r>
              <a:rPr lang="es-CO" dirty="0"/>
              <a:t>moderado a severo. </a:t>
            </a:r>
          </a:p>
        </p:txBody>
      </p:sp>
      <p:sp>
        <p:nvSpPr>
          <p:cNvPr id="443" name="Google Shape;443;p56"/>
          <p:cNvSpPr txBox="1">
            <a:spLocks noGrp="1"/>
          </p:cNvSpPr>
          <p:nvPr>
            <p:ph type="title" idx="5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PBO 3%  más </a:t>
            </a:r>
            <a:r>
              <a:rPr lang="es-ES" dirty="0" err="1"/>
              <a:t>clindamicina</a:t>
            </a:r>
            <a:r>
              <a:rPr lang="es-ES" dirty="0"/>
              <a:t> 1%.</a:t>
            </a:r>
            <a:endParaRPr dirty="0"/>
          </a:p>
        </p:txBody>
      </p:sp>
      <p:sp>
        <p:nvSpPr>
          <p:cNvPr id="444" name="Google Shape;444;p56"/>
          <p:cNvSpPr txBox="1">
            <a:spLocks noGrp="1"/>
          </p:cNvSpPr>
          <p:nvPr>
            <p:ph type="subTitle" idx="6"/>
          </p:nvPr>
        </p:nvSpPr>
        <p:spPr>
          <a:xfrm>
            <a:off x="1649138" y="3647884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dirty="0"/>
              <a:t>Es mas efectivo que</a:t>
            </a:r>
          </a:p>
          <a:p>
            <a:r>
              <a:rPr lang="es-CO" dirty="0"/>
              <a:t>ácido </a:t>
            </a:r>
            <a:r>
              <a:rPr lang="es-CO" dirty="0" err="1"/>
              <a:t>azeláico</a:t>
            </a:r>
            <a:r>
              <a:rPr lang="es-CO" dirty="0"/>
              <a:t> al 20%</a:t>
            </a:r>
          </a:p>
          <a:p>
            <a:r>
              <a:rPr lang="es-CO" dirty="0"/>
              <a:t>cada 12 horas por 12</a:t>
            </a:r>
          </a:p>
          <a:p>
            <a:r>
              <a:rPr lang="es-CO" dirty="0"/>
              <a:t>semanas. </a:t>
            </a:r>
          </a:p>
        </p:txBody>
      </p:sp>
      <p:sp>
        <p:nvSpPr>
          <p:cNvPr id="445" name="Google Shape;445;p56"/>
          <p:cNvSpPr txBox="1">
            <a:spLocks noGrp="1"/>
          </p:cNvSpPr>
          <p:nvPr>
            <p:ph type="title" idx="7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PBO 2.5% mas </a:t>
            </a:r>
            <a:r>
              <a:rPr lang="es-ES" dirty="0" err="1"/>
              <a:t>adapaleno</a:t>
            </a:r>
            <a:r>
              <a:rPr lang="es-ES" dirty="0"/>
              <a:t> 0.1%.</a:t>
            </a:r>
            <a:endParaRPr dirty="0"/>
          </a:p>
        </p:txBody>
      </p:sp>
      <p:sp>
        <p:nvSpPr>
          <p:cNvPr id="446" name="Google Shape;446;p56"/>
          <p:cNvSpPr txBox="1">
            <a:spLocks noGrp="1"/>
          </p:cNvSpPr>
          <p:nvPr>
            <p:ph type="subTitle" idx="8"/>
          </p:nvPr>
        </p:nvSpPr>
        <p:spPr>
          <a:xfrm>
            <a:off x="5732863" y="3561743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Inicio de acción mucho mas rápido.</a:t>
            </a:r>
            <a:endParaRPr dirty="0"/>
          </a:p>
        </p:txBody>
      </p:sp>
      <p:sp>
        <p:nvSpPr>
          <p:cNvPr id="447" name="Google Shape;447;p56"/>
          <p:cNvSpPr/>
          <p:nvPr/>
        </p:nvSpPr>
        <p:spPr>
          <a:xfrm rot="10800000">
            <a:off x="948598" y="3156018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6"/>
          <p:cNvSpPr/>
          <p:nvPr/>
        </p:nvSpPr>
        <p:spPr>
          <a:xfrm rot="10800000">
            <a:off x="948598" y="1594268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6"/>
          <p:cNvSpPr/>
          <p:nvPr/>
        </p:nvSpPr>
        <p:spPr>
          <a:xfrm rot="10800000">
            <a:off x="4867873" y="1587768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6"/>
          <p:cNvSpPr/>
          <p:nvPr/>
        </p:nvSpPr>
        <p:spPr>
          <a:xfrm rot="10800000">
            <a:off x="4867873" y="3156018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6"/>
          <p:cNvSpPr/>
          <p:nvPr/>
        </p:nvSpPr>
        <p:spPr>
          <a:xfrm rot="10800000">
            <a:off x="1168395" y="1657177"/>
            <a:ext cx="288750" cy="589520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6"/>
          <p:cNvSpPr/>
          <p:nvPr/>
        </p:nvSpPr>
        <p:spPr>
          <a:xfrm rot="10800000">
            <a:off x="1171067" y="3232358"/>
            <a:ext cx="283382" cy="575658"/>
          </a:xfrm>
          <a:custGeom>
            <a:avLst/>
            <a:gdLst/>
            <a:ahLst/>
            <a:cxnLst/>
            <a:rect l="l" t="t" r="r" b="b"/>
            <a:pathLst>
              <a:path w="43397" h="84968" extrusionOk="0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6"/>
          <p:cNvSpPr/>
          <p:nvPr/>
        </p:nvSpPr>
        <p:spPr>
          <a:xfrm rot="10800000">
            <a:off x="5111848" y="1754658"/>
            <a:ext cx="240402" cy="519771"/>
          </a:xfrm>
          <a:custGeom>
            <a:avLst/>
            <a:gdLst/>
            <a:ahLst/>
            <a:cxnLst/>
            <a:rect l="l" t="t" r="r" b="b"/>
            <a:pathLst>
              <a:path w="36815" h="76719" extrusionOk="0">
                <a:moveTo>
                  <a:pt x="30119" y="41297"/>
                </a:moveTo>
                <a:lnTo>
                  <a:pt x="30081" y="41714"/>
                </a:lnTo>
                <a:lnTo>
                  <a:pt x="30018" y="42118"/>
                </a:lnTo>
                <a:lnTo>
                  <a:pt x="29942" y="42497"/>
                </a:lnTo>
                <a:lnTo>
                  <a:pt x="29841" y="42889"/>
                </a:lnTo>
                <a:lnTo>
                  <a:pt x="29715" y="43255"/>
                </a:lnTo>
                <a:lnTo>
                  <a:pt x="29576" y="43609"/>
                </a:lnTo>
                <a:lnTo>
                  <a:pt x="29424" y="43962"/>
                </a:lnTo>
                <a:lnTo>
                  <a:pt x="29247" y="44291"/>
                </a:lnTo>
                <a:lnTo>
                  <a:pt x="29045" y="44619"/>
                </a:lnTo>
                <a:lnTo>
                  <a:pt x="28843" y="44935"/>
                </a:lnTo>
                <a:lnTo>
                  <a:pt x="28603" y="45238"/>
                </a:lnTo>
                <a:lnTo>
                  <a:pt x="28363" y="45529"/>
                </a:lnTo>
                <a:lnTo>
                  <a:pt x="28085" y="45819"/>
                </a:lnTo>
                <a:lnTo>
                  <a:pt x="27807" y="46085"/>
                </a:lnTo>
                <a:lnTo>
                  <a:pt x="27504" y="46350"/>
                </a:lnTo>
                <a:lnTo>
                  <a:pt x="27188" y="46603"/>
                </a:lnTo>
                <a:lnTo>
                  <a:pt x="30119" y="41297"/>
                </a:lnTo>
                <a:close/>
                <a:moveTo>
                  <a:pt x="29260" y="40653"/>
                </a:moveTo>
                <a:lnTo>
                  <a:pt x="29601" y="40880"/>
                </a:lnTo>
                <a:lnTo>
                  <a:pt x="26304" y="46666"/>
                </a:lnTo>
                <a:lnTo>
                  <a:pt x="26316" y="46426"/>
                </a:lnTo>
                <a:lnTo>
                  <a:pt x="26329" y="46198"/>
                </a:lnTo>
                <a:lnTo>
                  <a:pt x="26392" y="45756"/>
                </a:lnTo>
                <a:lnTo>
                  <a:pt x="26480" y="45327"/>
                </a:lnTo>
                <a:lnTo>
                  <a:pt x="26582" y="44910"/>
                </a:lnTo>
                <a:lnTo>
                  <a:pt x="26720" y="44506"/>
                </a:lnTo>
                <a:lnTo>
                  <a:pt x="26885" y="44114"/>
                </a:lnTo>
                <a:lnTo>
                  <a:pt x="27049" y="43735"/>
                </a:lnTo>
                <a:lnTo>
                  <a:pt x="27251" y="43369"/>
                </a:lnTo>
                <a:lnTo>
                  <a:pt x="27466" y="43002"/>
                </a:lnTo>
                <a:lnTo>
                  <a:pt x="27693" y="42649"/>
                </a:lnTo>
                <a:lnTo>
                  <a:pt x="27933" y="42308"/>
                </a:lnTo>
                <a:lnTo>
                  <a:pt x="28173" y="41966"/>
                </a:lnTo>
                <a:lnTo>
                  <a:pt x="28439" y="41638"/>
                </a:lnTo>
                <a:lnTo>
                  <a:pt x="28704" y="41297"/>
                </a:lnTo>
                <a:lnTo>
                  <a:pt x="29260" y="40653"/>
                </a:lnTo>
                <a:close/>
                <a:moveTo>
                  <a:pt x="11724" y="45845"/>
                </a:moveTo>
                <a:lnTo>
                  <a:pt x="11977" y="46312"/>
                </a:lnTo>
                <a:lnTo>
                  <a:pt x="2666" y="51302"/>
                </a:lnTo>
                <a:lnTo>
                  <a:pt x="2413" y="50822"/>
                </a:lnTo>
                <a:lnTo>
                  <a:pt x="2931" y="50380"/>
                </a:lnTo>
                <a:lnTo>
                  <a:pt x="3449" y="49963"/>
                </a:lnTo>
                <a:lnTo>
                  <a:pt x="3993" y="49559"/>
                </a:lnTo>
                <a:lnTo>
                  <a:pt x="4536" y="49180"/>
                </a:lnTo>
                <a:lnTo>
                  <a:pt x="5079" y="48813"/>
                </a:lnTo>
                <a:lnTo>
                  <a:pt x="5648" y="48460"/>
                </a:lnTo>
                <a:lnTo>
                  <a:pt x="6216" y="48119"/>
                </a:lnTo>
                <a:lnTo>
                  <a:pt x="6785" y="47790"/>
                </a:lnTo>
                <a:lnTo>
                  <a:pt x="7378" y="47487"/>
                </a:lnTo>
                <a:lnTo>
                  <a:pt x="7972" y="47209"/>
                </a:lnTo>
                <a:lnTo>
                  <a:pt x="8579" y="46931"/>
                </a:lnTo>
                <a:lnTo>
                  <a:pt x="9185" y="46678"/>
                </a:lnTo>
                <a:lnTo>
                  <a:pt x="9804" y="46438"/>
                </a:lnTo>
                <a:lnTo>
                  <a:pt x="10436" y="46224"/>
                </a:lnTo>
                <a:lnTo>
                  <a:pt x="11080" y="46022"/>
                </a:lnTo>
                <a:lnTo>
                  <a:pt x="11724" y="45845"/>
                </a:lnTo>
                <a:close/>
                <a:moveTo>
                  <a:pt x="12179" y="47057"/>
                </a:moveTo>
                <a:lnTo>
                  <a:pt x="11939" y="47386"/>
                </a:lnTo>
                <a:lnTo>
                  <a:pt x="11686" y="47702"/>
                </a:lnTo>
                <a:lnTo>
                  <a:pt x="11446" y="47992"/>
                </a:lnTo>
                <a:lnTo>
                  <a:pt x="11181" y="48283"/>
                </a:lnTo>
                <a:lnTo>
                  <a:pt x="10916" y="48548"/>
                </a:lnTo>
                <a:lnTo>
                  <a:pt x="10651" y="48813"/>
                </a:lnTo>
                <a:lnTo>
                  <a:pt x="10385" y="49053"/>
                </a:lnTo>
                <a:lnTo>
                  <a:pt x="10107" y="49281"/>
                </a:lnTo>
                <a:lnTo>
                  <a:pt x="9817" y="49508"/>
                </a:lnTo>
                <a:lnTo>
                  <a:pt x="9526" y="49710"/>
                </a:lnTo>
                <a:lnTo>
                  <a:pt x="9236" y="49900"/>
                </a:lnTo>
                <a:lnTo>
                  <a:pt x="8945" y="50089"/>
                </a:lnTo>
                <a:lnTo>
                  <a:pt x="8642" y="50266"/>
                </a:lnTo>
                <a:lnTo>
                  <a:pt x="8339" y="50430"/>
                </a:lnTo>
                <a:lnTo>
                  <a:pt x="8023" y="50582"/>
                </a:lnTo>
                <a:lnTo>
                  <a:pt x="7707" y="50721"/>
                </a:lnTo>
                <a:lnTo>
                  <a:pt x="7391" y="50860"/>
                </a:lnTo>
                <a:lnTo>
                  <a:pt x="7063" y="50986"/>
                </a:lnTo>
                <a:lnTo>
                  <a:pt x="6747" y="51113"/>
                </a:lnTo>
                <a:lnTo>
                  <a:pt x="6418" y="51226"/>
                </a:lnTo>
                <a:lnTo>
                  <a:pt x="5749" y="51428"/>
                </a:lnTo>
                <a:lnTo>
                  <a:pt x="5066" y="51618"/>
                </a:lnTo>
                <a:lnTo>
                  <a:pt x="4372" y="51795"/>
                </a:lnTo>
                <a:lnTo>
                  <a:pt x="3677" y="51946"/>
                </a:lnTo>
                <a:lnTo>
                  <a:pt x="2969" y="52085"/>
                </a:lnTo>
                <a:lnTo>
                  <a:pt x="2249" y="52224"/>
                </a:lnTo>
                <a:lnTo>
                  <a:pt x="2249" y="52224"/>
                </a:lnTo>
                <a:lnTo>
                  <a:pt x="12179" y="47057"/>
                </a:lnTo>
                <a:close/>
                <a:moveTo>
                  <a:pt x="33846" y="46994"/>
                </a:moveTo>
                <a:lnTo>
                  <a:pt x="34048" y="47247"/>
                </a:lnTo>
                <a:lnTo>
                  <a:pt x="34238" y="47512"/>
                </a:lnTo>
                <a:lnTo>
                  <a:pt x="34402" y="47765"/>
                </a:lnTo>
                <a:lnTo>
                  <a:pt x="34566" y="48030"/>
                </a:lnTo>
                <a:lnTo>
                  <a:pt x="34718" y="48295"/>
                </a:lnTo>
                <a:lnTo>
                  <a:pt x="34857" y="48561"/>
                </a:lnTo>
                <a:lnTo>
                  <a:pt x="34983" y="48839"/>
                </a:lnTo>
                <a:lnTo>
                  <a:pt x="35109" y="49104"/>
                </a:lnTo>
                <a:lnTo>
                  <a:pt x="35223" y="49382"/>
                </a:lnTo>
                <a:lnTo>
                  <a:pt x="35311" y="49647"/>
                </a:lnTo>
                <a:lnTo>
                  <a:pt x="35412" y="49925"/>
                </a:lnTo>
                <a:lnTo>
                  <a:pt x="35488" y="50203"/>
                </a:lnTo>
                <a:lnTo>
                  <a:pt x="35564" y="50481"/>
                </a:lnTo>
                <a:lnTo>
                  <a:pt x="35627" y="50771"/>
                </a:lnTo>
                <a:lnTo>
                  <a:pt x="35678" y="51049"/>
                </a:lnTo>
                <a:lnTo>
                  <a:pt x="35728" y="51340"/>
                </a:lnTo>
                <a:lnTo>
                  <a:pt x="35804" y="51908"/>
                </a:lnTo>
                <a:lnTo>
                  <a:pt x="35855" y="52489"/>
                </a:lnTo>
                <a:lnTo>
                  <a:pt x="35880" y="53071"/>
                </a:lnTo>
                <a:lnTo>
                  <a:pt x="35893" y="53652"/>
                </a:lnTo>
                <a:lnTo>
                  <a:pt x="35880" y="54245"/>
                </a:lnTo>
                <a:lnTo>
                  <a:pt x="35842" y="54839"/>
                </a:lnTo>
                <a:lnTo>
                  <a:pt x="35804" y="55433"/>
                </a:lnTo>
                <a:lnTo>
                  <a:pt x="35754" y="56039"/>
                </a:lnTo>
                <a:lnTo>
                  <a:pt x="33846" y="46994"/>
                </a:lnTo>
                <a:close/>
                <a:moveTo>
                  <a:pt x="32987" y="46539"/>
                </a:moveTo>
                <a:lnTo>
                  <a:pt x="35059" y="56330"/>
                </a:lnTo>
                <a:lnTo>
                  <a:pt x="35059" y="56330"/>
                </a:lnTo>
                <a:lnTo>
                  <a:pt x="34819" y="56052"/>
                </a:lnTo>
                <a:lnTo>
                  <a:pt x="34591" y="55787"/>
                </a:lnTo>
                <a:lnTo>
                  <a:pt x="34376" y="55509"/>
                </a:lnTo>
                <a:lnTo>
                  <a:pt x="34174" y="55231"/>
                </a:lnTo>
                <a:lnTo>
                  <a:pt x="33985" y="54940"/>
                </a:lnTo>
                <a:lnTo>
                  <a:pt x="33821" y="54662"/>
                </a:lnTo>
                <a:lnTo>
                  <a:pt x="33656" y="54372"/>
                </a:lnTo>
                <a:lnTo>
                  <a:pt x="33517" y="54081"/>
                </a:lnTo>
                <a:lnTo>
                  <a:pt x="33378" y="53791"/>
                </a:lnTo>
                <a:lnTo>
                  <a:pt x="33252" y="53500"/>
                </a:lnTo>
                <a:lnTo>
                  <a:pt x="33151" y="53197"/>
                </a:lnTo>
                <a:lnTo>
                  <a:pt x="33050" y="52906"/>
                </a:lnTo>
                <a:lnTo>
                  <a:pt x="32962" y="52603"/>
                </a:lnTo>
                <a:lnTo>
                  <a:pt x="32886" y="52300"/>
                </a:lnTo>
                <a:lnTo>
                  <a:pt x="32823" y="51997"/>
                </a:lnTo>
                <a:lnTo>
                  <a:pt x="32759" y="51681"/>
                </a:lnTo>
                <a:lnTo>
                  <a:pt x="32721" y="51378"/>
                </a:lnTo>
                <a:lnTo>
                  <a:pt x="32684" y="51062"/>
                </a:lnTo>
                <a:lnTo>
                  <a:pt x="32658" y="50759"/>
                </a:lnTo>
                <a:lnTo>
                  <a:pt x="32633" y="50443"/>
                </a:lnTo>
                <a:lnTo>
                  <a:pt x="32620" y="50127"/>
                </a:lnTo>
                <a:lnTo>
                  <a:pt x="32620" y="49799"/>
                </a:lnTo>
                <a:lnTo>
                  <a:pt x="32633" y="49483"/>
                </a:lnTo>
                <a:lnTo>
                  <a:pt x="32646" y="49167"/>
                </a:lnTo>
                <a:lnTo>
                  <a:pt x="32696" y="48510"/>
                </a:lnTo>
                <a:lnTo>
                  <a:pt x="32772" y="47866"/>
                </a:lnTo>
                <a:lnTo>
                  <a:pt x="32873" y="47209"/>
                </a:lnTo>
                <a:lnTo>
                  <a:pt x="32987" y="46539"/>
                </a:lnTo>
                <a:close/>
                <a:moveTo>
                  <a:pt x="8086" y="66941"/>
                </a:moveTo>
                <a:lnTo>
                  <a:pt x="8149" y="66966"/>
                </a:lnTo>
                <a:lnTo>
                  <a:pt x="8225" y="67017"/>
                </a:lnTo>
                <a:lnTo>
                  <a:pt x="8313" y="67068"/>
                </a:lnTo>
                <a:lnTo>
                  <a:pt x="8490" y="67232"/>
                </a:lnTo>
                <a:lnTo>
                  <a:pt x="8680" y="67434"/>
                </a:lnTo>
                <a:lnTo>
                  <a:pt x="8831" y="67649"/>
                </a:lnTo>
                <a:lnTo>
                  <a:pt x="8907" y="67762"/>
                </a:lnTo>
                <a:lnTo>
                  <a:pt x="8970" y="67863"/>
                </a:lnTo>
                <a:lnTo>
                  <a:pt x="9008" y="67964"/>
                </a:lnTo>
                <a:lnTo>
                  <a:pt x="9046" y="68053"/>
                </a:lnTo>
                <a:lnTo>
                  <a:pt x="9059" y="68129"/>
                </a:lnTo>
                <a:lnTo>
                  <a:pt x="9046" y="68192"/>
                </a:lnTo>
                <a:lnTo>
                  <a:pt x="9008" y="68293"/>
                </a:lnTo>
                <a:lnTo>
                  <a:pt x="8958" y="68407"/>
                </a:lnTo>
                <a:lnTo>
                  <a:pt x="8831" y="68609"/>
                </a:lnTo>
                <a:lnTo>
                  <a:pt x="8680" y="68811"/>
                </a:lnTo>
                <a:lnTo>
                  <a:pt x="8503" y="69000"/>
                </a:lnTo>
                <a:lnTo>
                  <a:pt x="8301" y="69177"/>
                </a:lnTo>
                <a:lnTo>
                  <a:pt x="8099" y="69329"/>
                </a:lnTo>
                <a:lnTo>
                  <a:pt x="7884" y="69468"/>
                </a:lnTo>
                <a:lnTo>
                  <a:pt x="7669" y="69569"/>
                </a:lnTo>
                <a:lnTo>
                  <a:pt x="7618" y="69581"/>
                </a:lnTo>
                <a:lnTo>
                  <a:pt x="7543" y="69594"/>
                </a:lnTo>
                <a:lnTo>
                  <a:pt x="7467" y="69594"/>
                </a:lnTo>
                <a:lnTo>
                  <a:pt x="7378" y="69581"/>
                </a:lnTo>
                <a:lnTo>
                  <a:pt x="7290" y="69569"/>
                </a:lnTo>
                <a:lnTo>
                  <a:pt x="7202" y="69544"/>
                </a:lnTo>
                <a:lnTo>
                  <a:pt x="7100" y="69506"/>
                </a:lnTo>
                <a:lnTo>
                  <a:pt x="6999" y="69455"/>
                </a:lnTo>
                <a:lnTo>
                  <a:pt x="6911" y="69392"/>
                </a:lnTo>
                <a:lnTo>
                  <a:pt x="6823" y="69303"/>
                </a:lnTo>
                <a:lnTo>
                  <a:pt x="6747" y="69215"/>
                </a:lnTo>
                <a:lnTo>
                  <a:pt x="6684" y="69101"/>
                </a:lnTo>
                <a:lnTo>
                  <a:pt x="6620" y="68988"/>
                </a:lnTo>
                <a:lnTo>
                  <a:pt x="6583" y="68836"/>
                </a:lnTo>
                <a:lnTo>
                  <a:pt x="6557" y="68672"/>
                </a:lnTo>
                <a:lnTo>
                  <a:pt x="6545" y="68495"/>
                </a:lnTo>
                <a:lnTo>
                  <a:pt x="6557" y="68293"/>
                </a:lnTo>
                <a:lnTo>
                  <a:pt x="6595" y="68116"/>
                </a:lnTo>
                <a:lnTo>
                  <a:pt x="6633" y="67952"/>
                </a:lnTo>
                <a:lnTo>
                  <a:pt x="6696" y="67800"/>
                </a:lnTo>
                <a:lnTo>
                  <a:pt x="6772" y="67661"/>
                </a:lnTo>
                <a:lnTo>
                  <a:pt x="6860" y="67548"/>
                </a:lnTo>
                <a:lnTo>
                  <a:pt x="6962" y="67446"/>
                </a:lnTo>
                <a:lnTo>
                  <a:pt x="7075" y="67345"/>
                </a:lnTo>
                <a:lnTo>
                  <a:pt x="7189" y="67270"/>
                </a:lnTo>
                <a:lnTo>
                  <a:pt x="7303" y="67194"/>
                </a:lnTo>
                <a:lnTo>
                  <a:pt x="7429" y="67131"/>
                </a:lnTo>
                <a:lnTo>
                  <a:pt x="7543" y="67080"/>
                </a:lnTo>
                <a:lnTo>
                  <a:pt x="7795" y="67004"/>
                </a:lnTo>
                <a:lnTo>
                  <a:pt x="8035" y="66941"/>
                </a:lnTo>
                <a:close/>
                <a:moveTo>
                  <a:pt x="25129" y="59690"/>
                </a:moveTo>
                <a:lnTo>
                  <a:pt x="25419" y="59867"/>
                </a:lnTo>
                <a:lnTo>
                  <a:pt x="25710" y="60056"/>
                </a:lnTo>
                <a:lnTo>
                  <a:pt x="25988" y="60271"/>
                </a:lnTo>
                <a:lnTo>
                  <a:pt x="26253" y="60511"/>
                </a:lnTo>
                <a:lnTo>
                  <a:pt x="26506" y="60764"/>
                </a:lnTo>
                <a:lnTo>
                  <a:pt x="26758" y="61029"/>
                </a:lnTo>
                <a:lnTo>
                  <a:pt x="26986" y="61332"/>
                </a:lnTo>
                <a:lnTo>
                  <a:pt x="27213" y="61635"/>
                </a:lnTo>
                <a:lnTo>
                  <a:pt x="27428" y="61951"/>
                </a:lnTo>
                <a:lnTo>
                  <a:pt x="27630" y="62292"/>
                </a:lnTo>
                <a:lnTo>
                  <a:pt x="27832" y="62646"/>
                </a:lnTo>
                <a:lnTo>
                  <a:pt x="28009" y="63012"/>
                </a:lnTo>
                <a:lnTo>
                  <a:pt x="28173" y="63379"/>
                </a:lnTo>
                <a:lnTo>
                  <a:pt x="28338" y="63770"/>
                </a:lnTo>
                <a:lnTo>
                  <a:pt x="28477" y="64162"/>
                </a:lnTo>
                <a:lnTo>
                  <a:pt x="28616" y="64566"/>
                </a:lnTo>
                <a:lnTo>
                  <a:pt x="28729" y="64970"/>
                </a:lnTo>
                <a:lnTo>
                  <a:pt x="28843" y="65375"/>
                </a:lnTo>
                <a:lnTo>
                  <a:pt x="28931" y="65792"/>
                </a:lnTo>
                <a:lnTo>
                  <a:pt x="29007" y="66221"/>
                </a:lnTo>
                <a:lnTo>
                  <a:pt x="29083" y="66638"/>
                </a:lnTo>
                <a:lnTo>
                  <a:pt x="29134" y="67068"/>
                </a:lnTo>
                <a:lnTo>
                  <a:pt x="29171" y="67484"/>
                </a:lnTo>
                <a:lnTo>
                  <a:pt x="29197" y="67914"/>
                </a:lnTo>
                <a:lnTo>
                  <a:pt x="29197" y="68331"/>
                </a:lnTo>
                <a:lnTo>
                  <a:pt x="29197" y="68748"/>
                </a:lnTo>
                <a:lnTo>
                  <a:pt x="29171" y="69165"/>
                </a:lnTo>
                <a:lnTo>
                  <a:pt x="29146" y="69569"/>
                </a:lnTo>
                <a:lnTo>
                  <a:pt x="29083" y="69973"/>
                </a:lnTo>
                <a:lnTo>
                  <a:pt x="29020" y="70365"/>
                </a:lnTo>
                <a:lnTo>
                  <a:pt x="28944" y="70744"/>
                </a:lnTo>
                <a:lnTo>
                  <a:pt x="28843" y="71123"/>
                </a:lnTo>
                <a:lnTo>
                  <a:pt x="25129" y="59690"/>
                </a:lnTo>
                <a:close/>
                <a:moveTo>
                  <a:pt x="24295" y="59652"/>
                </a:moveTo>
                <a:lnTo>
                  <a:pt x="28249" y="71817"/>
                </a:lnTo>
                <a:lnTo>
                  <a:pt x="27820" y="71956"/>
                </a:lnTo>
                <a:lnTo>
                  <a:pt x="27529" y="71641"/>
                </a:lnTo>
                <a:lnTo>
                  <a:pt x="27238" y="71312"/>
                </a:lnTo>
                <a:lnTo>
                  <a:pt x="26961" y="70984"/>
                </a:lnTo>
                <a:lnTo>
                  <a:pt x="26695" y="70655"/>
                </a:lnTo>
                <a:lnTo>
                  <a:pt x="26430" y="70314"/>
                </a:lnTo>
                <a:lnTo>
                  <a:pt x="26190" y="69986"/>
                </a:lnTo>
                <a:lnTo>
                  <a:pt x="25950" y="69645"/>
                </a:lnTo>
                <a:lnTo>
                  <a:pt x="25722" y="69291"/>
                </a:lnTo>
                <a:lnTo>
                  <a:pt x="25508" y="68950"/>
                </a:lnTo>
                <a:lnTo>
                  <a:pt x="25306" y="68596"/>
                </a:lnTo>
                <a:lnTo>
                  <a:pt x="25116" y="68242"/>
                </a:lnTo>
                <a:lnTo>
                  <a:pt x="24927" y="67876"/>
                </a:lnTo>
                <a:lnTo>
                  <a:pt x="24762" y="67510"/>
                </a:lnTo>
                <a:lnTo>
                  <a:pt x="24598" y="67143"/>
                </a:lnTo>
                <a:lnTo>
                  <a:pt x="24459" y="66777"/>
                </a:lnTo>
                <a:lnTo>
                  <a:pt x="24320" y="66398"/>
                </a:lnTo>
                <a:lnTo>
                  <a:pt x="24194" y="66019"/>
                </a:lnTo>
                <a:lnTo>
                  <a:pt x="24080" y="65640"/>
                </a:lnTo>
                <a:lnTo>
                  <a:pt x="23992" y="65248"/>
                </a:lnTo>
                <a:lnTo>
                  <a:pt x="23903" y="64857"/>
                </a:lnTo>
                <a:lnTo>
                  <a:pt x="23827" y="64465"/>
                </a:lnTo>
                <a:lnTo>
                  <a:pt x="23764" y="64061"/>
                </a:lnTo>
                <a:lnTo>
                  <a:pt x="23714" y="63657"/>
                </a:lnTo>
                <a:lnTo>
                  <a:pt x="23676" y="63240"/>
                </a:lnTo>
                <a:lnTo>
                  <a:pt x="23651" y="62836"/>
                </a:lnTo>
                <a:lnTo>
                  <a:pt x="23638" y="62419"/>
                </a:lnTo>
                <a:lnTo>
                  <a:pt x="23638" y="61989"/>
                </a:lnTo>
                <a:lnTo>
                  <a:pt x="23651" y="61560"/>
                </a:lnTo>
                <a:lnTo>
                  <a:pt x="23676" y="61130"/>
                </a:lnTo>
                <a:lnTo>
                  <a:pt x="23726" y="60701"/>
                </a:lnTo>
                <a:lnTo>
                  <a:pt x="23777" y="60259"/>
                </a:lnTo>
                <a:lnTo>
                  <a:pt x="23840" y="59816"/>
                </a:lnTo>
                <a:lnTo>
                  <a:pt x="24295" y="59652"/>
                </a:lnTo>
                <a:close/>
                <a:moveTo>
                  <a:pt x="12318" y="72234"/>
                </a:moveTo>
                <a:lnTo>
                  <a:pt x="12482" y="72247"/>
                </a:lnTo>
                <a:lnTo>
                  <a:pt x="12634" y="72297"/>
                </a:lnTo>
                <a:lnTo>
                  <a:pt x="12773" y="72361"/>
                </a:lnTo>
                <a:lnTo>
                  <a:pt x="12912" y="72449"/>
                </a:lnTo>
                <a:lnTo>
                  <a:pt x="13038" y="72563"/>
                </a:lnTo>
                <a:lnTo>
                  <a:pt x="13165" y="72689"/>
                </a:lnTo>
                <a:lnTo>
                  <a:pt x="13278" y="72828"/>
                </a:lnTo>
                <a:lnTo>
                  <a:pt x="13367" y="72992"/>
                </a:lnTo>
                <a:lnTo>
                  <a:pt x="13455" y="73169"/>
                </a:lnTo>
                <a:lnTo>
                  <a:pt x="13518" y="73346"/>
                </a:lnTo>
                <a:lnTo>
                  <a:pt x="13582" y="73535"/>
                </a:lnTo>
                <a:lnTo>
                  <a:pt x="13619" y="73738"/>
                </a:lnTo>
                <a:lnTo>
                  <a:pt x="13645" y="73940"/>
                </a:lnTo>
                <a:lnTo>
                  <a:pt x="13645" y="74142"/>
                </a:lnTo>
                <a:lnTo>
                  <a:pt x="13632" y="74357"/>
                </a:lnTo>
                <a:lnTo>
                  <a:pt x="13607" y="74533"/>
                </a:lnTo>
                <a:lnTo>
                  <a:pt x="13569" y="74698"/>
                </a:lnTo>
                <a:lnTo>
                  <a:pt x="13531" y="74849"/>
                </a:lnTo>
                <a:lnTo>
                  <a:pt x="13468" y="75001"/>
                </a:lnTo>
                <a:lnTo>
                  <a:pt x="13392" y="75140"/>
                </a:lnTo>
                <a:lnTo>
                  <a:pt x="13316" y="75266"/>
                </a:lnTo>
                <a:lnTo>
                  <a:pt x="13228" y="75380"/>
                </a:lnTo>
                <a:lnTo>
                  <a:pt x="13127" y="75481"/>
                </a:lnTo>
                <a:lnTo>
                  <a:pt x="13013" y="75569"/>
                </a:lnTo>
                <a:lnTo>
                  <a:pt x="12899" y="75645"/>
                </a:lnTo>
                <a:lnTo>
                  <a:pt x="12773" y="75708"/>
                </a:lnTo>
                <a:lnTo>
                  <a:pt x="12634" y="75759"/>
                </a:lnTo>
                <a:lnTo>
                  <a:pt x="12482" y="75797"/>
                </a:lnTo>
                <a:lnTo>
                  <a:pt x="12318" y="75809"/>
                </a:lnTo>
                <a:lnTo>
                  <a:pt x="12154" y="75822"/>
                </a:lnTo>
                <a:lnTo>
                  <a:pt x="11977" y="75809"/>
                </a:lnTo>
                <a:lnTo>
                  <a:pt x="11775" y="75771"/>
                </a:lnTo>
                <a:lnTo>
                  <a:pt x="11585" y="75721"/>
                </a:lnTo>
                <a:lnTo>
                  <a:pt x="11421" y="75658"/>
                </a:lnTo>
                <a:lnTo>
                  <a:pt x="11282" y="75569"/>
                </a:lnTo>
                <a:lnTo>
                  <a:pt x="11143" y="75468"/>
                </a:lnTo>
                <a:lnTo>
                  <a:pt x="11030" y="75342"/>
                </a:lnTo>
                <a:lnTo>
                  <a:pt x="10928" y="75216"/>
                </a:lnTo>
                <a:lnTo>
                  <a:pt x="10840" y="75064"/>
                </a:lnTo>
                <a:lnTo>
                  <a:pt x="10764" y="74887"/>
                </a:lnTo>
                <a:lnTo>
                  <a:pt x="10701" y="74710"/>
                </a:lnTo>
                <a:lnTo>
                  <a:pt x="10651" y="74508"/>
                </a:lnTo>
                <a:lnTo>
                  <a:pt x="10600" y="74293"/>
                </a:lnTo>
                <a:lnTo>
                  <a:pt x="10575" y="74066"/>
                </a:lnTo>
                <a:lnTo>
                  <a:pt x="10549" y="73826"/>
                </a:lnTo>
                <a:lnTo>
                  <a:pt x="10512" y="73308"/>
                </a:lnTo>
                <a:lnTo>
                  <a:pt x="10676" y="73182"/>
                </a:lnTo>
                <a:lnTo>
                  <a:pt x="10853" y="73043"/>
                </a:lnTo>
                <a:lnTo>
                  <a:pt x="11042" y="72879"/>
                </a:lnTo>
                <a:lnTo>
                  <a:pt x="11244" y="72714"/>
                </a:lnTo>
                <a:lnTo>
                  <a:pt x="11459" y="72563"/>
                </a:lnTo>
                <a:lnTo>
                  <a:pt x="11686" y="72424"/>
                </a:lnTo>
                <a:lnTo>
                  <a:pt x="11800" y="72361"/>
                </a:lnTo>
                <a:lnTo>
                  <a:pt x="11914" y="72323"/>
                </a:lnTo>
                <a:lnTo>
                  <a:pt x="12040" y="72272"/>
                </a:lnTo>
                <a:lnTo>
                  <a:pt x="12167" y="72247"/>
                </a:lnTo>
                <a:lnTo>
                  <a:pt x="12318" y="72234"/>
                </a:lnTo>
                <a:close/>
                <a:moveTo>
                  <a:pt x="20126" y="1"/>
                </a:moveTo>
                <a:lnTo>
                  <a:pt x="20341" y="1365"/>
                </a:lnTo>
                <a:lnTo>
                  <a:pt x="20568" y="2755"/>
                </a:lnTo>
                <a:lnTo>
                  <a:pt x="20821" y="4157"/>
                </a:lnTo>
                <a:lnTo>
                  <a:pt x="21073" y="5547"/>
                </a:lnTo>
                <a:lnTo>
                  <a:pt x="21313" y="6949"/>
                </a:lnTo>
                <a:lnTo>
                  <a:pt x="21541" y="8351"/>
                </a:lnTo>
                <a:lnTo>
                  <a:pt x="21654" y="9046"/>
                </a:lnTo>
                <a:lnTo>
                  <a:pt x="21743" y="9741"/>
                </a:lnTo>
                <a:lnTo>
                  <a:pt x="21831" y="10448"/>
                </a:lnTo>
                <a:lnTo>
                  <a:pt x="21907" y="11143"/>
                </a:lnTo>
                <a:lnTo>
                  <a:pt x="21970" y="11850"/>
                </a:lnTo>
                <a:lnTo>
                  <a:pt x="22021" y="12558"/>
                </a:lnTo>
                <a:lnTo>
                  <a:pt x="22071" y="13455"/>
                </a:lnTo>
                <a:lnTo>
                  <a:pt x="22122" y="14339"/>
                </a:lnTo>
                <a:lnTo>
                  <a:pt x="22147" y="15236"/>
                </a:lnTo>
                <a:lnTo>
                  <a:pt x="22172" y="16133"/>
                </a:lnTo>
                <a:lnTo>
                  <a:pt x="22210" y="17939"/>
                </a:lnTo>
                <a:lnTo>
                  <a:pt x="22210" y="19733"/>
                </a:lnTo>
                <a:lnTo>
                  <a:pt x="22198" y="21527"/>
                </a:lnTo>
                <a:lnTo>
                  <a:pt x="22160" y="23321"/>
                </a:lnTo>
                <a:lnTo>
                  <a:pt x="22109" y="25127"/>
                </a:lnTo>
                <a:lnTo>
                  <a:pt x="22046" y="26921"/>
                </a:lnTo>
                <a:lnTo>
                  <a:pt x="22021" y="27654"/>
                </a:lnTo>
                <a:lnTo>
                  <a:pt x="21970" y="28386"/>
                </a:lnTo>
                <a:lnTo>
                  <a:pt x="21869" y="29852"/>
                </a:lnTo>
                <a:lnTo>
                  <a:pt x="21743" y="31330"/>
                </a:lnTo>
                <a:lnTo>
                  <a:pt x="21604" y="32795"/>
                </a:lnTo>
                <a:lnTo>
                  <a:pt x="21288" y="35726"/>
                </a:lnTo>
                <a:lnTo>
                  <a:pt x="21136" y="37191"/>
                </a:lnTo>
                <a:lnTo>
                  <a:pt x="20985" y="38657"/>
                </a:lnTo>
                <a:lnTo>
                  <a:pt x="20960" y="38808"/>
                </a:lnTo>
                <a:lnTo>
                  <a:pt x="20922" y="38947"/>
                </a:lnTo>
                <a:lnTo>
                  <a:pt x="20884" y="39099"/>
                </a:lnTo>
                <a:lnTo>
                  <a:pt x="20821" y="39250"/>
                </a:lnTo>
                <a:lnTo>
                  <a:pt x="20757" y="39389"/>
                </a:lnTo>
                <a:lnTo>
                  <a:pt x="20682" y="39516"/>
                </a:lnTo>
                <a:lnTo>
                  <a:pt x="20581" y="39629"/>
                </a:lnTo>
                <a:lnTo>
                  <a:pt x="20492" y="39718"/>
                </a:lnTo>
                <a:lnTo>
                  <a:pt x="18774" y="40994"/>
                </a:lnTo>
                <a:lnTo>
                  <a:pt x="17043" y="42244"/>
                </a:lnTo>
                <a:lnTo>
                  <a:pt x="15312" y="43508"/>
                </a:lnTo>
                <a:lnTo>
                  <a:pt x="13582" y="44746"/>
                </a:lnTo>
                <a:lnTo>
                  <a:pt x="13379" y="44872"/>
                </a:lnTo>
                <a:lnTo>
                  <a:pt x="13165" y="44973"/>
                </a:lnTo>
                <a:lnTo>
                  <a:pt x="13051" y="45011"/>
                </a:lnTo>
                <a:lnTo>
                  <a:pt x="12937" y="45049"/>
                </a:lnTo>
                <a:lnTo>
                  <a:pt x="12824" y="45074"/>
                </a:lnTo>
                <a:lnTo>
                  <a:pt x="12710" y="45087"/>
                </a:lnTo>
                <a:lnTo>
                  <a:pt x="12255" y="45125"/>
                </a:lnTo>
                <a:lnTo>
                  <a:pt x="11800" y="45188"/>
                </a:lnTo>
                <a:lnTo>
                  <a:pt x="11345" y="45264"/>
                </a:lnTo>
                <a:lnTo>
                  <a:pt x="10903" y="45339"/>
                </a:lnTo>
                <a:lnTo>
                  <a:pt x="10474" y="45428"/>
                </a:lnTo>
                <a:lnTo>
                  <a:pt x="10044" y="45542"/>
                </a:lnTo>
                <a:lnTo>
                  <a:pt x="9627" y="45655"/>
                </a:lnTo>
                <a:lnTo>
                  <a:pt x="9210" y="45782"/>
                </a:lnTo>
                <a:lnTo>
                  <a:pt x="8793" y="45908"/>
                </a:lnTo>
                <a:lnTo>
                  <a:pt x="8389" y="46059"/>
                </a:lnTo>
                <a:lnTo>
                  <a:pt x="7985" y="46211"/>
                </a:lnTo>
                <a:lnTo>
                  <a:pt x="7593" y="46388"/>
                </a:lnTo>
                <a:lnTo>
                  <a:pt x="7202" y="46565"/>
                </a:lnTo>
                <a:lnTo>
                  <a:pt x="6823" y="46742"/>
                </a:lnTo>
                <a:lnTo>
                  <a:pt x="6444" y="46944"/>
                </a:lnTo>
                <a:lnTo>
                  <a:pt x="6065" y="47146"/>
                </a:lnTo>
                <a:lnTo>
                  <a:pt x="5698" y="47361"/>
                </a:lnTo>
                <a:lnTo>
                  <a:pt x="5332" y="47588"/>
                </a:lnTo>
                <a:lnTo>
                  <a:pt x="4965" y="47815"/>
                </a:lnTo>
                <a:lnTo>
                  <a:pt x="4612" y="48055"/>
                </a:lnTo>
                <a:lnTo>
                  <a:pt x="4258" y="48295"/>
                </a:lnTo>
                <a:lnTo>
                  <a:pt x="3917" y="48561"/>
                </a:lnTo>
                <a:lnTo>
                  <a:pt x="3576" y="48826"/>
                </a:lnTo>
                <a:lnTo>
                  <a:pt x="3235" y="49091"/>
                </a:lnTo>
                <a:lnTo>
                  <a:pt x="2893" y="49369"/>
                </a:lnTo>
                <a:lnTo>
                  <a:pt x="2565" y="49660"/>
                </a:lnTo>
                <a:lnTo>
                  <a:pt x="1921" y="50241"/>
                </a:lnTo>
                <a:lnTo>
                  <a:pt x="1276" y="50860"/>
                </a:lnTo>
                <a:lnTo>
                  <a:pt x="657" y="51504"/>
                </a:lnTo>
                <a:lnTo>
                  <a:pt x="544" y="51630"/>
                </a:lnTo>
                <a:lnTo>
                  <a:pt x="455" y="51782"/>
                </a:lnTo>
                <a:lnTo>
                  <a:pt x="367" y="51934"/>
                </a:lnTo>
                <a:lnTo>
                  <a:pt x="291" y="52098"/>
                </a:lnTo>
                <a:lnTo>
                  <a:pt x="152" y="52426"/>
                </a:lnTo>
                <a:lnTo>
                  <a:pt x="76" y="52591"/>
                </a:lnTo>
                <a:lnTo>
                  <a:pt x="0" y="52755"/>
                </a:lnTo>
                <a:lnTo>
                  <a:pt x="240" y="53172"/>
                </a:lnTo>
                <a:lnTo>
                  <a:pt x="872" y="53083"/>
                </a:lnTo>
                <a:lnTo>
                  <a:pt x="1504" y="53007"/>
                </a:lnTo>
                <a:lnTo>
                  <a:pt x="2767" y="52856"/>
                </a:lnTo>
                <a:lnTo>
                  <a:pt x="3399" y="52767"/>
                </a:lnTo>
                <a:lnTo>
                  <a:pt x="4031" y="52666"/>
                </a:lnTo>
                <a:lnTo>
                  <a:pt x="4650" y="52553"/>
                </a:lnTo>
                <a:lnTo>
                  <a:pt x="5281" y="52414"/>
                </a:lnTo>
                <a:lnTo>
                  <a:pt x="5951" y="52249"/>
                </a:lnTo>
                <a:lnTo>
                  <a:pt x="6620" y="52047"/>
                </a:lnTo>
                <a:lnTo>
                  <a:pt x="7277" y="51833"/>
                </a:lnTo>
                <a:lnTo>
                  <a:pt x="7922" y="51605"/>
                </a:lnTo>
                <a:lnTo>
                  <a:pt x="8225" y="51479"/>
                </a:lnTo>
                <a:lnTo>
                  <a:pt x="8528" y="51340"/>
                </a:lnTo>
                <a:lnTo>
                  <a:pt x="8831" y="51201"/>
                </a:lnTo>
                <a:lnTo>
                  <a:pt x="9135" y="51049"/>
                </a:lnTo>
                <a:lnTo>
                  <a:pt x="9425" y="50898"/>
                </a:lnTo>
                <a:lnTo>
                  <a:pt x="9703" y="50721"/>
                </a:lnTo>
                <a:lnTo>
                  <a:pt x="9981" y="50557"/>
                </a:lnTo>
                <a:lnTo>
                  <a:pt x="10259" y="50367"/>
                </a:lnTo>
                <a:lnTo>
                  <a:pt x="10524" y="50178"/>
                </a:lnTo>
                <a:lnTo>
                  <a:pt x="10777" y="49988"/>
                </a:lnTo>
                <a:lnTo>
                  <a:pt x="11030" y="49773"/>
                </a:lnTo>
                <a:lnTo>
                  <a:pt x="11270" y="49559"/>
                </a:lnTo>
                <a:lnTo>
                  <a:pt x="11510" y="49331"/>
                </a:lnTo>
                <a:lnTo>
                  <a:pt x="11737" y="49091"/>
                </a:lnTo>
                <a:lnTo>
                  <a:pt x="11952" y="48839"/>
                </a:lnTo>
                <a:lnTo>
                  <a:pt x="12167" y="48573"/>
                </a:lnTo>
                <a:lnTo>
                  <a:pt x="12356" y="48295"/>
                </a:lnTo>
                <a:lnTo>
                  <a:pt x="12558" y="48018"/>
                </a:lnTo>
                <a:lnTo>
                  <a:pt x="12735" y="47727"/>
                </a:lnTo>
                <a:lnTo>
                  <a:pt x="12912" y="47411"/>
                </a:lnTo>
                <a:lnTo>
                  <a:pt x="13076" y="47095"/>
                </a:lnTo>
                <a:lnTo>
                  <a:pt x="13228" y="46754"/>
                </a:lnTo>
                <a:lnTo>
                  <a:pt x="13367" y="46413"/>
                </a:lnTo>
                <a:lnTo>
                  <a:pt x="13506" y="46047"/>
                </a:lnTo>
                <a:lnTo>
                  <a:pt x="13556" y="45946"/>
                </a:lnTo>
                <a:lnTo>
                  <a:pt x="13607" y="45845"/>
                </a:lnTo>
                <a:lnTo>
                  <a:pt x="13683" y="45744"/>
                </a:lnTo>
                <a:lnTo>
                  <a:pt x="13758" y="45643"/>
                </a:lnTo>
                <a:lnTo>
                  <a:pt x="13948" y="45466"/>
                </a:lnTo>
                <a:lnTo>
                  <a:pt x="14137" y="45314"/>
                </a:lnTo>
                <a:lnTo>
                  <a:pt x="15767" y="44101"/>
                </a:lnTo>
                <a:lnTo>
                  <a:pt x="17397" y="42889"/>
                </a:lnTo>
                <a:lnTo>
                  <a:pt x="20707" y="40451"/>
                </a:lnTo>
                <a:lnTo>
                  <a:pt x="20720" y="40741"/>
                </a:lnTo>
                <a:lnTo>
                  <a:pt x="20720" y="40867"/>
                </a:lnTo>
                <a:lnTo>
                  <a:pt x="20707" y="40994"/>
                </a:lnTo>
                <a:lnTo>
                  <a:pt x="19368" y="48839"/>
                </a:lnTo>
                <a:lnTo>
                  <a:pt x="19027" y="50809"/>
                </a:lnTo>
                <a:lnTo>
                  <a:pt x="18686" y="52767"/>
                </a:lnTo>
                <a:lnTo>
                  <a:pt x="18319" y="54725"/>
                </a:lnTo>
                <a:lnTo>
                  <a:pt x="17953" y="56683"/>
                </a:lnTo>
                <a:lnTo>
                  <a:pt x="17839" y="57378"/>
                </a:lnTo>
                <a:lnTo>
                  <a:pt x="17725" y="58086"/>
                </a:lnTo>
                <a:lnTo>
                  <a:pt x="17586" y="58781"/>
                </a:lnTo>
                <a:lnTo>
                  <a:pt x="17511" y="59134"/>
                </a:lnTo>
                <a:lnTo>
                  <a:pt x="17422" y="59475"/>
                </a:lnTo>
                <a:lnTo>
                  <a:pt x="17321" y="59816"/>
                </a:lnTo>
                <a:lnTo>
                  <a:pt x="17207" y="60145"/>
                </a:lnTo>
                <a:lnTo>
                  <a:pt x="17068" y="60473"/>
                </a:lnTo>
                <a:lnTo>
                  <a:pt x="16917" y="60789"/>
                </a:lnTo>
                <a:lnTo>
                  <a:pt x="16727" y="61105"/>
                </a:lnTo>
                <a:lnTo>
                  <a:pt x="16525" y="61395"/>
                </a:lnTo>
                <a:lnTo>
                  <a:pt x="16399" y="61534"/>
                </a:lnTo>
                <a:lnTo>
                  <a:pt x="16285" y="61673"/>
                </a:lnTo>
                <a:lnTo>
                  <a:pt x="16146" y="61812"/>
                </a:lnTo>
                <a:lnTo>
                  <a:pt x="16007" y="61951"/>
                </a:lnTo>
                <a:lnTo>
                  <a:pt x="14529" y="63290"/>
                </a:lnTo>
                <a:lnTo>
                  <a:pt x="13038" y="64617"/>
                </a:lnTo>
                <a:lnTo>
                  <a:pt x="10069" y="67232"/>
                </a:lnTo>
                <a:lnTo>
                  <a:pt x="9716" y="66941"/>
                </a:lnTo>
                <a:lnTo>
                  <a:pt x="9425" y="66689"/>
                </a:lnTo>
                <a:lnTo>
                  <a:pt x="9160" y="66474"/>
                </a:lnTo>
                <a:lnTo>
                  <a:pt x="9033" y="66385"/>
                </a:lnTo>
                <a:lnTo>
                  <a:pt x="8907" y="66297"/>
                </a:lnTo>
                <a:lnTo>
                  <a:pt x="8705" y="66196"/>
                </a:lnTo>
                <a:lnTo>
                  <a:pt x="8503" y="66120"/>
                </a:lnTo>
                <a:lnTo>
                  <a:pt x="8301" y="66070"/>
                </a:lnTo>
                <a:lnTo>
                  <a:pt x="8099" y="66044"/>
                </a:lnTo>
                <a:lnTo>
                  <a:pt x="7884" y="66032"/>
                </a:lnTo>
                <a:lnTo>
                  <a:pt x="7682" y="66057"/>
                </a:lnTo>
                <a:lnTo>
                  <a:pt x="7479" y="66095"/>
                </a:lnTo>
                <a:lnTo>
                  <a:pt x="7277" y="66158"/>
                </a:lnTo>
                <a:lnTo>
                  <a:pt x="7088" y="66234"/>
                </a:lnTo>
                <a:lnTo>
                  <a:pt x="6898" y="66335"/>
                </a:lnTo>
                <a:lnTo>
                  <a:pt x="6721" y="66461"/>
                </a:lnTo>
                <a:lnTo>
                  <a:pt x="6545" y="66600"/>
                </a:lnTo>
                <a:lnTo>
                  <a:pt x="6380" y="66752"/>
                </a:lnTo>
                <a:lnTo>
                  <a:pt x="6229" y="66929"/>
                </a:lnTo>
                <a:lnTo>
                  <a:pt x="6090" y="67131"/>
                </a:lnTo>
                <a:lnTo>
                  <a:pt x="5963" y="67345"/>
                </a:lnTo>
                <a:lnTo>
                  <a:pt x="5875" y="67535"/>
                </a:lnTo>
                <a:lnTo>
                  <a:pt x="5799" y="67750"/>
                </a:lnTo>
                <a:lnTo>
                  <a:pt x="5749" y="67964"/>
                </a:lnTo>
                <a:lnTo>
                  <a:pt x="5711" y="68179"/>
                </a:lnTo>
                <a:lnTo>
                  <a:pt x="5698" y="68394"/>
                </a:lnTo>
                <a:lnTo>
                  <a:pt x="5698" y="68609"/>
                </a:lnTo>
                <a:lnTo>
                  <a:pt x="5723" y="68823"/>
                </a:lnTo>
                <a:lnTo>
                  <a:pt x="5761" y="69026"/>
                </a:lnTo>
                <a:lnTo>
                  <a:pt x="5824" y="69228"/>
                </a:lnTo>
                <a:lnTo>
                  <a:pt x="5900" y="69430"/>
                </a:lnTo>
                <a:lnTo>
                  <a:pt x="5989" y="69607"/>
                </a:lnTo>
                <a:lnTo>
                  <a:pt x="6090" y="69784"/>
                </a:lnTo>
                <a:lnTo>
                  <a:pt x="6216" y="69948"/>
                </a:lnTo>
                <a:lnTo>
                  <a:pt x="6355" y="70087"/>
                </a:lnTo>
                <a:lnTo>
                  <a:pt x="6507" y="70213"/>
                </a:lnTo>
                <a:lnTo>
                  <a:pt x="6671" y="70327"/>
                </a:lnTo>
                <a:lnTo>
                  <a:pt x="6873" y="70415"/>
                </a:lnTo>
                <a:lnTo>
                  <a:pt x="7075" y="70478"/>
                </a:lnTo>
                <a:lnTo>
                  <a:pt x="7290" y="70529"/>
                </a:lnTo>
                <a:lnTo>
                  <a:pt x="7505" y="70567"/>
                </a:lnTo>
                <a:lnTo>
                  <a:pt x="7732" y="70579"/>
                </a:lnTo>
                <a:lnTo>
                  <a:pt x="7960" y="70567"/>
                </a:lnTo>
                <a:lnTo>
                  <a:pt x="8174" y="70541"/>
                </a:lnTo>
                <a:lnTo>
                  <a:pt x="8389" y="70491"/>
                </a:lnTo>
                <a:lnTo>
                  <a:pt x="8604" y="70428"/>
                </a:lnTo>
                <a:lnTo>
                  <a:pt x="8793" y="70352"/>
                </a:lnTo>
                <a:lnTo>
                  <a:pt x="8983" y="70238"/>
                </a:lnTo>
                <a:lnTo>
                  <a:pt x="9135" y="70125"/>
                </a:lnTo>
                <a:lnTo>
                  <a:pt x="9286" y="69986"/>
                </a:lnTo>
                <a:lnTo>
                  <a:pt x="9349" y="69897"/>
                </a:lnTo>
                <a:lnTo>
                  <a:pt x="9400" y="69821"/>
                </a:lnTo>
                <a:lnTo>
                  <a:pt x="9450" y="69733"/>
                </a:lnTo>
                <a:lnTo>
                  <a:pt x="9501" y="69645"/>
                </a:lnTo>
                <a:lnTo>
                  <a:pt x="9526" y="69544"/>
                </a:lnTo>
                <a:lnTo>
                  <a:pt x="9551" y="69455"/>
                </a:lnTo>
                <a:lnTo>
                  <a:pt x="9640" y="69165"/>
                </a:lnTo>
                <a:lnTo>
                  <a:pt x="9741" y="68899"/>
                </a:lnTo>
                <a:lnTo>
                  <a:pt x="9855" y="68647"/>
                </a:lnTo>
                <a:lnTo>
                  <a:pt x="9994" y="68432"/>
                </a:lnTo>
                <a:lnTo>
                  <a:pt x="10133" y="68217"/>
                </a:lnTo>
                <a:lnTo>
                  <a:pt x="10297" y="68028"/>
                </a:lnTo>
                <a:lnTo>
                  <a:pt x="10474" y="67838"/>
                </a:lnTo>
                <a:lnTo>
                  <a:pt x="10651" y="67674"/>
                </a:lnTo>
                <a:lnTo>
                  <a:pt x="10840" y="67510"/>
                </a:lnTo>
                <a:lnTo>
                  <a:pt x="11030" y="67345"/>
                </a:lnTo>
                <a:lnTo>
                  <a:pt x="11434" y="67042"/>
                </a:lnTo>
                <a:lnTo>
                  <a:pt x="11838" y="66739"/>
                </a:lnTo>
                <a:lnTo>
                  <a:pt x="12028" y="66587"/>
                </a:lnTo>
                <a:lnTo>
                  <a:pt x="12217" y="66423"/>
                </a:lnTo>
                <a:lnTo>
                  <a:pt x="16298" y="62785"/>
                </a:lnTo>
                <a:lnTo>
                  <a:pt x="16487" y="62924"/>
                </a:lnTo>
                <a:lnTo>
                  <a:pt x="13316" y="71628"/>
                </a:lnTo>
                <a:lnTo>
                  <a:pt x="13013" y="71236"/>
                </a:lnTo>
                <a:lnTo>
                  <a:pt x="12710" y="71299"/>
                </a:lnTo>
                <a:lnTo>
                  <a:pt x="12394" y="71363"/>
                </a:lnTo>
                <a:lnTo>
                  <a:pt x="11775" y="71489"/>
                </a:lnTo>
                <a:lnTo>
                  <a:pt x="11472" y="71565"/>
                </a:lnTo>
                <a:lnTo>
                  <a:pt x="11169" y="71653"/>
                </a:lnTo>
                <a:lnTo>
                  <a:pt x="11030" y="71704"/>
                </a:lnTo>
                <a:lnTo>
                  <a:pt x="10891" y="71767"/>
                </a:lnTo>
                <a:lnTo>
                  <a:pt x="10752" y="71830"/>
                </a:lnTo>
                <a:lnTo>
                  <a:pt x="10625" y="71906"/>
                </a:lnTo>
                <a:lnTo>
                  <a:pt x="10524" y="71982"/>
                </a:lnTo>
                <a:lnTo>
                  <a:pt x="10423" y="72057"/>
                </a:lnTo>
                <a:lnTo>
                  <a:pt x="10335" y="72133"/>
                </a:lnTo>
                <a:lnTo>
                  <a:pt x="10246" y="72222"/>
                </a:lnTo>
                <a:lnTo>
                  <a:pt x="10095" y="72411"/>
                </a:lnTo>
                <a:lnTo>
                  <a:pt x="9956" y="72626"/>
                </a:lnTo>
                <a:lnTo>
                  <a:pt x="9855" y="72841"/>
                </a:lnTo>
                <a:lnTo>
                  <a:pt x="9766" y="73081"/>
                </a:lnTo>
                <a:lnTo>
                  <a:pt x="9690" y="73321"/>
                </a:lnTo>
                <a:lnTo>
                  <a:pt x="9652" y="73586"/>
                </a:lnTo>
                <a:lnTo>
                  <a:pt x="9627" y="73839"/>
                </a:lnTo>
                <a:lnTo>
                  <a:pt x="9627" y="74104"/>
                </a:lnTo>
                <a:lnTo>
                  <a:pt x="9652" y="74357"/>
                </a:lnTo>
                <a:lnTo>
                  <a:pt x="9690" y="74622"/>
                </a:lnTo>
                <a:lnTo>
                  <a:pt x="9754" y="74874"/>
                </a:lnTo>
                <a:lnTo>
                  <a:pt x="9842" y="75114"/>
                </a:lnTo>
                <a:lnTo>
                  <a:pt x="9956" y="75354"/>
                </a:lnTo>
                <a:lnTo>
                  <a:pt x="10082" y="75569"/>
                </a:lnTo>
                <a:lnTo>
                  <a:pt x="10221" y="75759"/>
                </a:lnTo>
                <a:lnTo>
                  <a:pt x="10373" y="75936"/>
                </a:lnTo>
                <a:lnTo>
                  <a:pt x="10537" y="76100"/>
                </a:lnTo>
                <a:lnTo>
                  <a:pt x="10714" y="76239"/>
                </a:lnTo>
                <a:lnTo>
                  <a:pt x="10903" y="76365"/>
                </a:lnTo>
                <a:lnTo>
                  <a:pt x="11093" y="76466"/>
                </a:lnTo>
                <a:lnTo>
                  <a:pt x="11282" y="76555"/>
                </a:lnTo>
                <a:lnTo>
                  <a:pt x="11484" y="76630"/>
                </a:lnTo>
                <a:lnTo>
                  <a:pt x="11699" y="76681"/>
                </a:lnTo>
                <a:lnTo>
                  <a:pt x="11901" y="76706"/>
                </a:lnTo>
                <a:lnTo>
                  <a:pt x="12116" y="76719"/>
                </a:lnTo>
                <a:lnTo>
                  <a:pt x="12331" y="76719"/>
                </a:lnTo>
                <a:lnTo>
                  <a:pt x="12533" y="76694"/>
                </a:lnTo>
                <a:lnTo>
                  <a:pt x="12748" y="76643"/>
                </a:lnTo>
                <a:lnTo>
                  <a:pt x="12950" y="76567"/>
                </a:lnTo>
                <a:lnTo>
                  <a:pt x="13152" y="76479"/>
                </a:lnTo>
                <a:lnTo>
                  <a:pt x="13367" y="76352"/>
                </a:lnTo>
                <a:lnTo>
                  <a:pt x="13569" y="76214"/>
                </a:lnTo>
                <a:lnTo>
                  <a:pt x="13746" y="76049"/>
                </a:lnTo>
                <a:lnTo>
                  <a:pt x="13923" y="75860"/>
                </a:lnTo>
                <a:lnTo>
                  <a:pt x="14062" y="75658"/>
                </a:lnTo>
                <a:lnTo>
                  <a:pt x="14201" y="75443"/>
                </a:lnTo>
                <a:lnTo>
                  <a:pt x="14302" y="75216"/>
                </a:lnTo>
                <a:lnTo>
                  <a:pt x="14403" y="74988"/>
                </a:lnTo>
                <a:lnTo>
                  <a:pt x="14466" y="74735"/>
                </a:lnTo>
                <a:lnTo>
                  <a:pt x="14504" y="74483"/>
                </a:lnTo>
                <a:lnTo>
                  <a:pt x="14529" y="74230"/>
                </a:lnTo>
                <a:lnTo>
                  <a:pt x="14516" y="73978"/>
                </a:lnTo>
                <a:lnTo>
                  <a:pt x="14479" y="73725"/>
                </a:lnTo>
                <a:lnTo>
                  <a:pt x="14415" y="73472"/>
                </a:lnTo>
                <a:lnTo>
                  <a:pt x="14327" y="73220"/>
                </a:lnTo>
                <a:lnTo>
                  <a:pt x="14264" y="73106"/>
                </a:lnTo>
                <a:lnTo>
                  <a:pt x="14201" y="72980"/>
                </a:lnTo>
                <a:lnTo>
                  <a:pt x="14112" y="72815"/>
                </a:lnTo>
                <a:lnTo>
                  <a:pt x="14049" y="72664"/>
                </a:lnTo>
                <a:lnTo>
                  <a:pt x="13986" y="72512"/>
                </a:lnTo>
                <a:lnTo>
                  <a:pt x="13948" y="72361"/>
                </a:lnTo>
                <a:lnTo>
                  <a:pt x="13935" y="72222"/>
                </a:lnTo>
                <a:lnTo>
                  <a:pt x="13923" y="72083"/>
                </a:lnTo>
                <a:lnTo>
                  <a:pt x="13923" y="71944"/>
                </a:lnTo>
                <a:lnTo>
                  <a:pt x="13935" y="71805"/>
                </a:lnTo>
                <a:lnTo>
                  <a:pt x="13961" y="71678"/>
                </a:lnTo>
                <a:lnTo>
                  <a:pt x="13998" y="71539"/>
                </a:lnTo>
                <a:lnTo>
                  <a:pt x="14074" y="71274"/>
                </a:lnTo>
                <a:lnTo>
                  <a:pt x="14188" y="71009"/>
                </a:lnTo>
                <a:lnTo>
                  <a:pt x="14302" y="70718"/>
                </a:lnTo>
                <a:lnTo>
                  <a:pt x="15022" y="68912"/>
                </a:lnTo>
                <a:lnTo>
                  <a:pt x="15375" y="68002"/>
                </a:lnTo>
                <a:lnTo>
                  <a:pt x="15729" y="67093"/>
                </a:lnTo>
                <a:lnTo>
                  <a:pt x="16070" y="66171"/>
                </a:lnTo>
                <a:lnTo>
                  <a:pt x="16399" y="65261"/>
                </a:lnTo>
                <a:lnTo>
                  <a:pt x="16715" y="64339"/>
                </a:lnTo>
                <a:lnTo>
                  <a:pt x="17005" y="63404"/>
                </a:lnTo>
                <a:lnTo>
                  <a:pt x="17384" y="62166"/>
                </a:lnTo>
                <a:lnTo>
                  <a:pt x="17738" y="60915"/>
                </a:lnTo>
                <a:lnTo>
                  <a:pt x="18079" y="59652"/>
                </a:lnTo>
                <a:lnTo>
                  <a:pt x="18408" y="58376"/>
                </a:lnTo>
                <a:lnTo>
                  <a:pt x="19077" y="55787"/>
                </a:lnTo>
                <a:lnTo>
                  <a:pt x="19772" y="53121"/>
                </a:lnTo>
                <a:lnTo>
                  <a:pt x="21566" y="55660"/>
                </a:lnTo>
                <a:lnTo>
                  <a:pt x="22412" y="56886"/>
                </a:lnTo>
                <a:lnTo>
                  <a:pt x="23246" y="58098"/>
                </a:lnTo>
                <a:lnTo>
                  <a:pt x="23284" y="58187"/>
                </a:lnTo>
                <a:lnTo>
                  <a:pt x="23322" y="58288"/>
                </a:lnTo>
                <a:lnTo>
                  <a:pt x="23335" y="58389"/>
                </a:lnTo>
                <a:lnTo>
                  <a:pt x="23335" y="58515"/>
                </a:lnTo>
                <a:lnTo>
                  <a:pt x="23322" y="58629"/>
                </a:lnTo>
                <a:lnTo>
                  <a:pt x="23309" y="58755"/>
                </a:lnTo>
                <a:lnTo>
                  <a:pt x="23272" y="58983"/>
                </a:lnTo>
                <a:lnTo>
                  <a:pt x="23158" y="59501"/>
                </a:lnTo>
                <a:lnTo>
                  <a:pt x="23069" y="60006"/>
                </a:lnTo>
                <a:lnTo>
                  <a:pt x="22994" y="60511"/>
                </a:lnTo>
                <a:lnTo>
                  <a:pt x="22930" y="61016"/>
                </a:lnTo>
                <a:lnTo>
                  <a:pt x="22893" y="61509"/>
                </a:lnTo>
                <a:lnTo>
                  <a:pt x="22867" y="62002"/>
                </a:lnTo>
                <a:lnTo>
                  <a:pt x="22855" y="62482"/>
                </a:lnTo>
                <a:lnTo>
                  <a:pt x="22855" y="62962"/>
                </a:lnTo>
                <a:lnTo>
                  <a:pt x="22880" y="63442"/>
                </a:lnTo>
                <a:lnTo>
                  <a:pt x="22918" y="63909"/>
                </a:lnTo>
                <a:lnTo>
                  <a:pt x="22981" y="64364"/>
                </a:lnTo>
                <a:lnTo>
                  <a:pt x="23044" y="64819"/>
                </a:lnTo>
                <a:lnTo>
                  <a:pt x="23133" y="65274"/>
                </a:lnTo>
                <a:lnTo>
                  <a:pt x="23246" y="65728"/>
                </a:lnTo>
                <a:lnTo>
                  <a:pt x="23360" y="66171"/>
                </a:lnTo>
                <a:lnTo>
                  <a:pt x="23499" y="66600"/>
                </a:lnTo>
                <a:lnTo>
                  <a:pt x="23651" y="67042"/>
                </a:lnTo>
                <a:lnTo>
                  <a:pt x="23815" y="67459"/>
                </a:lnTo>
                <a:lnTo>
                  <a:pt x="24004" y="67889"/>
                </a:lnTo>
                <a:lnTo>
                  <a:pt x="24194" y="68306"/>
                </a:lnTo>
                <a:lnTo>
                  <a:pt x="24409" y="68710"/>
                </a:lnTo>
                <a:lnTo>
                  <a:pt x="24636" y="69127"/>
                </a:lnTo>
                <a:lnTo>
                  <a:pt x="24889" y="69518"/>
                </a:lnTo>
                <a:lnTo>
                  <a:pt x="25141" y="69922"/>
                </a:lnTo>
                <a:lnTo>
                  <a:pt x="25419" y="70314"/>
                </a:lnTo>
                <a:lnTo>
                  <a:pt x="25710" y="70693"/>
                </a:lnTo>
                <a:lnTo>
                  <a:pt x="26013" y="71085"/>
                </a:lnTo>
                <a:lnTo>
                  <a:pt x="26329" y="71464"/>
                </a:lnTo>
                <a:lnTo>
                  <a:pt x="26670" y="71830"/>
                </a:lnTo>
                <a:lnTo>
                  <a:pt x="27024" y="72196"/>
                </a:lnTo>
                <a:lnTo>
                  <a:pt x="27377" y="72563"/>
                </a:lnTo>
                <a:lnTo>
                  <a:pt x="27756" y="72916"/>
                </a:lnTo>
                <a:lnTo>
                  <a:pt x="27959" y="73093"/>
                </a:lnTo>
                <a:lnTo>
                  <a:pt x="28135" y="73232"/>
                </a:lnTo>
                <a:lnTo>
                  <a:pt x="28312" y="73359"/>
                </a:lnTo>
                <a:lnTo>
                  <a:pt x="28464" y="73447"/>
                </a:lnTo>
                <a:lnTo>
                  <a:pt x="28616" y="73510"/>
                </a:lnTo>
                <a:lnTo>
                  <a:pt x="28755" y="73561"/>
                </a:lnTo>
                <a:lnTo>
                  <a:pt x="28881" y="73573"/>
                </a:lnTo>
                <a:lnTo>
                  <a:pt x="28995" y="73548"/>
                </a:lnTo>
                <a:lnTo>
                  <a:pt x="29096" y="73510"/>
                </a:lnTo>
                <a:lnTo>
                  <a:pt x="29197" y="73434"/>
                </a:lnTo>
                <a:lnTo>
                  <a:pt x="29285" y="73333"/>
                </a:lnTo>
                <a:lnTo>
                  <a:pt x="29361" y="73207"/>
                </a:lnTo>
                <a:lnTo>
                  <a:pt x="29437" y="73043"/>
                </a:lnTo>
                <a:lnTo>
                  <a:pt x="29500" y="72853"/>
                </a:lnTo>
                <a:lnTo>
                  <a:pt x="29550" y="72626"/>
                </a:lnTo>
                <a:lnTo>
                  <a:pt x="29601" y="72373"/>
                </a:lnTo>
                <a:lnTo>
                  <a:pt x="29702" y="71742"/>
                </a:lnTo>
                <a:lnTo>
                  <a:pt x="29778" y="71097"/>
                </a:lnTo>
                <a:lnTo>
                  <a:pt x="29854" y="70453"/>
                </a:lnTo>
                <a:lnTo>
                  <a:pt x="29904" y="69809"/>
                </a:lnTo>
                <a:lnTo>
                  <a:pt x="29942" y="69152"/>
                </a:lnTo>
                <a:lnTo>
                  <a:pt x="29967" y="68508"/>
                </a:lnTo>
                <a:lnTo>
                  <a:pt x="29980" y="67863"/>
                </a:lnTo>
                <a:lnTo>
                  <a:pt x="29980" y="67206"/>
                </a:lnTo>
                <a:lnTo>
                  <a:pt x="29955" y="66600"/>
                </a:lnTo>
                <a:lnTo>
                  <a:pt x="29892" y="66006"/>
                </a:lnTo>
                <a:lnTo>
                  <a:pt x="29816" y="65425"/>
                </a:lnTo>
                <a:lnTo>
                  <a:pt x="29753" y="65135"/>
                </a:lnTo>
                <a:lnTo>
                  <a:pt x="29702" y="64844"/>
                </a:lnTo>
                <a:lnTo>
                  <a:pt x="29626" y="64566"/>
                </a:lnTo>
                <a:lnTo>
                  <a:pt x="29550" y="64288"/>
                </a:lnTo>
                <a:lnTo>
                  <a:pt x="29475" y="64010"/>
                </a:lnTo>
                <a:lnTo>
                  <a:pt x="29386" y="63745"/>
                </a:lnTo>
                <a:lnTo>
                  <a:pt x="29285" y="63467"/>
                </a:lnTo>
                <a:lnTo>
                  <a:pt x="29184" y="63202"/>
                </a:lnTo>
                <a:lnTo>
                  <a:pt x="29070" y="62949"/>
                </a:lnTo>
                <a:lnTo>
                  <a:pt x="28957" y="62684"/>
                </a:lnTo>
                <a:lnTo>
                  <a:pt x="28830" y="62431"/>
                </a:lnTo>
                <a:lnTo>
                  <a:pt x="28691" y="62179"/>
                </a:lnTo>
                <a:lnTo>
                  <a:pt x="28552" y="61939"/>
                </a:lnTo>
                <a:lnTo>
                  <a:pt x="28401" y="61699"/>
                </a:lnTo>
                <a:lnTo>
                  <a:pt x="28249" y="61459"/>
                </a:lnTo>
                <a:lnTo>
                  <a:pt x="28085" y="61231"/>
                </a:lnTo>
                <a:lnTo>
                  <a:pt x="27908" y="61004"/>
                </a:lnTo>
                <a:lnTo>
                  <a:pt x="27731" y="60776"/>
                </a:lnTo>
                <a:lnTo>
                  <a:pt x="27542" y="60562"/>
                </a:lnTo>
                <a:lnTo>
                  <a:pt x="27352" y="60360"/>
                </a:lnTo>
                <a:lnTo>
                  <a:pt x="27150" y="60145"/>
                </a:lnTo>
                <a:lnTo>
                  <a:pt x="26935" y="59943"/>
                </a:lnTo>
                <a:lnTo>
                  <a:pt x="26720" y="59753"/>
                </a:lnTo>
                <a:lnTo>
                  <a:pt x="26493" y="59564"/>
                </a:lnTo>
                <a:lnTo>
                  <a:pt x="26266" y="59374"/>
                </a:lnTo>
                <a:lnTo>
                  <a:pt x="26026" y="59197"/>
                </a:lnTo>
                <a:lnTo>
                  <a:pt x="25710" y="58970"/>
                </a:lnTo>
                <a:lnTo>
                  <a:pt x="25407" y="58730"/>
                </a:lnTo>
                <a:lnTo>
                  <a:pt x="25116" y="58477"/>
                </a:lnTo>
                <a:lnTo>
                  <a:pt x="24838" y="58237"/>
                </a:lnTo>
                <a:lnTo>
                  <a:pt x="24573" y="57985"/>
                </a:lnTo>
                <a:lnTo>
                  <a:pt x="24307" y="57719"/>
                </a:lnTo>
                <a:lnTo>
                  <a:pt x="24055" y="57454"/>
                </a:lnTo>
                <a:lnTo>
                  <a:pt x="23802" y="57189"/>
                </a:lnTo>
                <a:lnTo>
                  <a:pt x="23322" y="56633"/>
                </a:lnTo>
                <a:lnTo>
                  <a:pt x="22855" y="56064"/>
                </a:lnTo>
                <a:lnTo>
                  <a:pt x="22400" y="55496"/>
                </a:lnTo>
                <a:lnTo>
                  <a:pt x="21945" y="54915"/>
                </a:lnTo>
                <a:lnTo>
                  <a:pt x="21111" y="53866"/>
                </a:lnTo>
                <a:lnTo>
                  <a:pt x="20909" y="53601"/>
                </a:lnTo>
                <a:lnTo>
                  <a:pt x="20720" y="53323"/>
                </a:lnTo>
                <a:lnTo>
                  <a:pt x="20530" y="53045"/>
                </a:lnTo>
                <a:lnTo>
                  <a:pt x="20353" y="52767"/>
                </a:lnTo>
                <a:lnTo>
                  <a:pt x="20265" y="52603"/>
                </a:lnTo>
                <a:lnTo>
                  <a:pt x="20189" y="52426"/>
                </a:lnTo>
                <a:lnTo>
                  <a:pt x="20126" y="52249"/>
                </a:lnTo>
                <a:lnTo>
                  <a:pt x="20075" y="52060"/>
                </a:lnTo>
                <a:lnTo>
                  <a:pt x="20037" y="51858"/>
                </a:lnTo>
                <a:lnTo>
                  <a:pt x="20012" y="51668"/>
                </a:lnTo>
                <a:lnTo>
                  <a:pt x="20012" y="51479"/>
                </a:lnTo>
                <a:lnTo>
                  <a:pt x="20025" y="51302"/>
                </a:lnTo>
                <a:lnTo>
                  <a:pt x="20606" y="46931"/>
                </a:lnTo>
                <a:lnTo>
                  <a:pt x="21200" y="42560"/>
                </a:lnTo>
                <a:lnTo>
                  <a:pt x="21793" y="38189"/>
                </a:lnTo>
                <a:lnTo>
                  <a:pt x="22375" y="33818"/>
                </a:lnTo>
                <a:lnTo>
                  <a:pt x="22450" y="33250"/>
                </a:lnTo>
                <a:lnTo>
                  <a:pt x="22501" y="32682"/>
                </a:lnTo>
                <a:lnTo>
                  <a:pt x="22615" y="31532"/>
                </a:lnTo>
                <a:lnTo>
                  <a:pt x="22716" y="30344"/>
                </a:lnTo>
                <a:lnTo>
                  <a:pt x="22817" y="29094"/>
                </a:lnTo>
                <a:lnTo>
                  <a:pt x="23436" y="29624"/>
                </a:lnTo>
                <a:lnTo>
                  <a:pt x="24042" y="30155"/>
                </a:lnTo>
                <a:lnTo>
                  <a:pt x="24623" y="30711"/>
                </a:lnTo>
                <a:lnTo>
                  <a:pt x="25179" y="31267"/>
                </a:lnTo>
                <a:lnTo>
                  <a:pt x="25722" y="31822"/>
                </a:lnTo>
                <a:lnTo>
                  <a:pt x="26253" y="32404"/>
                </a:lnTo>
                <a:lnTo>
                  <a:pt x="26758" y="32997"/>
                </a:lnTo>
                <a:lnTo>
                  <a:pt x="27251" y="33591"/>
                </a:lnTo>
                <a:lnTo>
                  <a:pt x="27719" y="34210"/>
                </a:lnTo>
                <a:lnTo>
                  <a:pt x="28173" y="34829"/>
                </a:lnTo>
                <a:lnTo>
                  <a:pt x="28603" y="35461"/>
                </a:lnTo>
                <a:lnTo>
                  <a:pt x="29020" y="36118"/>
                </a:lnTo>
                <a:lnTo>
                  <a:pt x="29411" y="36787"/>
                </a:lnTo>
                <a:lnTo>
                  <a:pt x="29803" y="37457"/>
                </a:lnTo>
                <a:lnTo>
                  <a:pt x="30157" y="38151"/>
                </a:lnTo>
                <a:lnTo>
                  <a:pt x="30498" y="38871"/>
                </a:lnTo>
                <a:lnTo>
                  <a:pt x="30106" y="39124"/>
                </a:lnTo>
                <a:lnTo>
                  <a:pt x="29715" y="39402"/>
                </a:lnTo>
                <a:lnTo>
                  <a:pt x="29348" y="39693"/>
                </a:lnTo>
                <a:lnTo>
                  <a:pt x="28995" y="39983"/>
                </a:lnTo>
                <a:lnTo>
                  <a:pt x="28641" y="40286"/>
                </a:lnTo>
                <a:lnTo>
                  <a:pt x="28312" y="40602"/>
                </a:lnTo>
                <a:lnTo>
                  <a:pt x="28009" y="40931"/>
                </a:lnTo>
                <a:lnTo>
                  <a:pt x="27706" y="41259"/>
                </a:lnTo>
                <a:lnTo>
                  <a:pt x="27428" y="41600"/>
                </a:lnTo>
                <a:lnTo>
                  <a:pt x="27163" y="41966"/>
                </a:lnTo>
                <a:lnTo>
                  <a:pt x="26910" y="42333"/>
                </a:lnTo>
                <a:lnTo>
                  <a:pt x="26670" y="42699"/>
                </a:lnTo>
                <a:lnTo>
                  <a:pt x="26455" y="43091"/>
                </a:lnTo>
                <a:lnTo>
                  <a:pt x="26240" y="43495"/>
                </a:lnTo>
                <a:lnTo>
                  <a:pt x="26051" y="43899"/>
                </a:lnTo>
                <a:lnTo>
                  <a:pt x="25887" y="44316"/>
                </a:lnTo>
                <a:lnTo>
                  <a:pt x="25672" y="44885"/>
                </a:lnTo>
                <a:lnTo>
                  <a:pt x="25571" y="45163"/>
                </a:lnTo>
                <a:lnTo>
                  <a:pt x="25470" y="45453"/>
                </a:lnTo>
                <a:lnTo>
                  <a:pt x="25381" y="45756"/>
                </a:lnTo>
                <a:lnTo>
                  <a:pt x="25318" y="46047"/>
                </a:lnTo>
                <a:lnTo>
                  <a:pt x="25255" y="46350"/>
                </a:lnTo>
                <a:lnTo>
                  <a:pt x="25204" y="46653"/>
                </a:lnTo>
                <a:lnTo>
                  <a:pt x="25179" y="46956"/>
                </a:lnTo>
                <a:lnTo>
                  <a:pt x="25179" y="47260"/>
                </a:lnTo>
                <a:lnTo>
                  <a:pt x="25204" y="47575"/>
                </a:lnTo>
                <a:lnTo>
                  <a:pt x="25255" y="47891"/>
                </a:lnTo>
                <a:lnTo>
                  <a:pt x="25331" y="48207"/>
                </a:lnTo>
                <a:lnTo>
                  <a:pt x="25381" y="48371"/>
                </a:lnTo>
                <a:lnTo>
                  <a:pt x="25432" y="48523"/>
                </a:lnTo>
                <a:lnTo>
                  <a:pt x="25495" y="48687"/>
                </a:lnTo>
                <a:lnTo>
                  <a:pt x="25571" y="48851"/>
                </a:lnTo>
                <a:lnTo>
                  <a:pt x="25659" y="49015"/>
                </a:lnTo>
                <a:lnTo>
                  <a:pt x="25748" y="49180"/>
                </a:lnTo>
                <a:lnTo>
                  <a:pt x="26304" y="48763"/>
                </a:lnTo>
                <a:lnTo>
                  <a:pt x="26834" y="48346"/>
                </a:lnTo>
                <a:lnTo>
                  <a:pt x="27327" y="47916"/>
                </a:lnTo>
                <a:lnTo>
                  <a:pt x="27807" y="47474"/>
                </a:lnTo>
                <a:lnTo>
                  <a:pt x="28262" y="47020"/>
                </a:lnTo>
                <a:lnTo>
                  <a:pt x="28679" y="46539"/>
                </a:lnTo>
                <a:lnTo>
                  <a:pt x="28881" y="46299"/>
                </a:lnTo>
                <a:lnTo>
                  <a:pt x="29070" y="46059"/>
                </a:lnTo>
                <a:lnTo>
                  <a:pt x="29260" y="45807"/>
                </a:lnTo>
                <a:lnTo>
                  <a:pt x="29449" y="45554"/>
                </a:lnTo>
                <a:lnTo>
                  <a:pt x="29614" y="45301"/>
                </a:lnTo>
                <a:lnTo>
                  <a:pt x="29790" y="45036"/>
                </a:lnTo>
                <a:lnTo>
                  <a:pt x="29942" y="44771"/>
                </a:lnTo>
                <a:lnTo>
                  <a:pt x="30094" y="44493"/>
                </a:lnTo>
                <a:lnTo>
                  <a:pt x="30245" y="44228"/>
                </a:lnTo>
                <a:lnTo>
                  <a:pt x="30384" y="43937"/>
                </a:lnTo>
                <a:lnTo>
                  <a:pt x="30511" y="43659"/>
                </a:lnTo>
                <a:lnTo>
                  <a:pt x="30637" y="43369"/>
                </a:lnTo>
                <a:lnTo>
                  <a:pt x="30751" y="43066"/>
                </a:lnTo>
                <a:lnTo>
                  <a:pt x="30852" y="42775"/>
                </a:lnTo>
                <a:lnTo>
                  <a:pt x="30953" y="42459"/>
                </a:lnTo>
                <a:lnTo>
                  <a:pt x="31041" y="42156"/>
                </a:lnTo>
                <a:lnTo>
                  <a:pt x="31130" y="41840"/>
                </a:lnTo>
                <a:lnTo>
                  <a:pt x="31205" y="41512"/>
                </a:lnTo>
                <a:lnTo>
                  <a:pt x="31269" y="41183"/>
                </a:lnTo>
                <a:lnTo>
                  <a:pt x="31319" y="40842"/>
                </a:lnTo>
                <a:lnTo>
                  <a:pt x="31509" y="41385"/>
                </a:lnTo>
                <a:lnTo>
                  <a:pt x="31711" y="41916"/>
                </a:lnTo>
                <a:lnTo>
                  <a:pt x="31900" y="42459"/>
                </a:lnTo>
                <a:lnTo>
                  <a:pt x="32090" y="43002"/>
                </a:lnTo>
                <a:lnTo>
                  <a:pt x="32166" y="43268"/>
                </a:lnTo>
                <a:lnTo>
                  <a:pt x="32241" y="43533"/>
                </a:lnTo>
                <a:lnTo>
                  <a:pt x="32292" y="43798"/>
                </a:lnTo>
                <a:lnTo>
                  <a:pt x="32342" y="44063"/>
                </a:lnTo>
                <a:lnTo>
                  <a:pt x="32368" y="44316"/>
                </a:lnTo>
                <a:lnTo>
                  <a:pt x="32368" y="44581"/>
                </a:lnTo>
                <a:lnTo>
                  <a:pt x="32368" y="44834"/>
                </a:lnTo>
                <a:lnTo>
                  <a:pt x="32330" y="45087"/>
                </a:lnTo>
                <a:lnTo>
                  <a:pt x="32178" y="45958"/>
                </a:lnTo>
                <a:lnTo>
                  <a:pt x="32065" y="46830"/>
                </a:lnTo>
                <a:lnTo>
                  <a:pt x="31963" y="47689"/>
                </a:lnTo>
                <a:lnTo>
                  <a:pt x="31926" y="48131"/>
                </a:lnTo>
                <a:lnTo>
                  <a:pt x="31900" y="48561"/>
                </a:lnTo>
                <a:lnTo>
                  <a:pt x="31875" y="48990"/>
                </a:lnTo>
                <a:lnTo>
                  <a:pt x="31862" y="49432"/>
                </a:lnTo>
                <a:lnTo>
                  <a:pt x="31862" y="49862"/>
                </a:lnTo>
                <a:lnTo>
                  <a:pt x="31862" y="50291"/>
                </a:lnTo>
                <a:lnTo>
                  <a:pt x="31875" y="50734"/>
                </a:lnTo>
                <a:lnTo>
                  <a:pt x="31900" y="51163"/>
                </a:lnTo>
                <a:lnTo>
                  <a:pt x="31938" y="51605"/>
                </a:lnTo>
                <a:lnTo>
                  <a:pt x="31976" y="52035"/>
                </a:lnTo>
                <a:lnTo>
                  <a:pt x="32027" y="52464"/>
                </a:lnTo>
                <a:lnTo>
                  <a:pt x="32102" y="52881"/>
                </a:lnTo>
                <a:lnTo>
                  <a:pt x="32191" y="53285"/>
                </a:lnTo>
                <a:lnTo>
                  <a:pt x="32305" y="53677"/>
                </a:lnTo>
                <a:lnTo>
                  <a:pt x="32431" y="54069"/>
                </a:lnTo>
                <a:lnTo>
                  <a:pt x="32582" y="54448"/>
                </a:lnTo>
                <a:lnTo>
                  <a:pt x="32747" y="54814"/>
                </a:lnTo>
                <a:lnTo>
                  <a:pt x="32936" y="55168"/>
                </a:lnTo>
                <a:lnTo>
                  <a:pt x="33138" y="55521"/>
                </a:lnTo>
                <a:lnTo>
                  <a:pt x="33353" y="55862"/>
                </a:lnTo>
                <a:lnTo>
                  <a:pt x="33593" y="56191"/>
                </a:lnTo>
                <a:lnTo>
                  <a:pt x="33846" y="56507"/>
                </a:lnTo>
                <a:lnTo>
                  <a:pt x="34124" y="56822"/>
                </a:lnTo>
                <a:lnTo>
                  <a:pt x="34402" y="57113"/>
                </a:lnTo>
                <a:lnTo>
                  <a:pt x="34705" y="57416"/>
                </a:lnTo>
                <a:lnTo>
                  <a:pt x="35033" y="57694"/>
                </a:lnTo>
                <a:lnTo>
                  <a:pt x="35147" y="57783"/>
                </a:lnTo>
                <a:lnTo>
                  <a:pt x="35261" y="57871"/>
                </a:lnTo>
                <a:lnTo>
                  <a:pt x="35375" y="57934"/>
                </a:lnTo>
                <a:lnTo>
                  <a:pt x="35488" y="57997"/>
                </a:lnTo>
                <a:lnTo>
                  <a:pt x="35589" y="58048"/>
                </a:lnTo>
                <a:lnTo>
                  <a:pt x="35703" y="58073"/>
                </a:lnTo>
                <a:lnTo>
                  <a:pt x="35804" y="58086"/>
                </a:lnTo>
                <a:lnTo>
                  <a:pt x="35893" y="58086"/>
                </a:lnTo>
                <a:lnTo>
                  <a:pt x="35994" y="58073"/>
                </a:lnTo>
                <a:lnTo>
                  <a:pt x="36082" y="58023"/>
                </a:lnTo>
                <a:lnTo>
                  <a:pt x="36158" y="57972"/>
                </a:lnTo>
                <a:lnTo>
                  <a:pt x="36234" y="57884"/>
                </a:lnTo>
                <a:lnTo>
                  <a:pt x="36297" y="57783"/>
                </a:lnTo>
                <a:lnTo>
                  <a:pt x="36360" y="57656"/>
                </a:lnTo>
                <a:lnTo>
                  <a:pt x="36410" y="57505"/>
                </a:lnTo>
                <a:lnTo>
                  <a:pt x="36448" y="57328"/>
                </a:lnTo>
                <a:lnTo>
                  <a:pt x="36537" y="56898"/>
                </a:lnTo>
                <a:lnTo>
                  <a:pt x="36600" y="56469"/>
                </a:lnTo>
                <a:lnTo>
                  <a:pt x="36663" y="56052"/>
                </a:lnTo>
                <a:lnTo>
                  <a:pt x="36714" y="55622"/>
                </a:lnTo>
                <a:lnTo>
                  <a:pt x="36752" y="55205"/>
                </a:lnTo>
                <a:lnTo>
                  <a:pt x="36789" y="54789"/>
                </a:lnTo>
                <a:lnTo>
                  <a:pt x="36802" y="54372"/>
                </a:lnTo>
                <a:lnTo>
                  <a:pt x="36815" y="53955"/>
                </a:lnTo>
                <a:lnTo>
                  <a:pt x="36815" y="53551"/>
                </a:lnTo>
                <a:lnTo>
                  <a:pt x="36802" y="53134"/>
                </a:lnTo>
                <a:lnTo>
                  <a:pt x="36789" y="52729"/>
                </a:lnTo>
                <a:lnTo>
                  <a:pt x="36752" y="52325"/>
                </a:lnTo>
                <a:lnTo>
                  <a:pt x="36714" y="51921"/>
                </a:lnTo>
                <a:lnTo>
                  <a:pt x="36663" y="51529"/>
                </a:lnTo>
                <a:lnTo>
                  <a:pt x="36600" y="51125"/>
                </a:lnTo>
                <a:lnTo>
                  <a:pt x="36524" y="50734"/>
                </a:lnTo>
                <a:lnTo>
                  <a:pt x="36448" y="50342"/>
                </a:lnTo>
                <a:lnTo>
                  <a:pt x="36347" y="49950"/>
                </a:lnTo>
                <a:lnTo>
                  <a:pt x="36234" y="49559"/>
                </a:lnTo>
                <a:lnTo>
                  <a:pt x="36120" y="49180"/>
                </a:lnTo>
                <a:lnTo>
                  <a:pt x="35994" y="48788"/>
                </a:lnTo>
                <a:lnTo>
                  <a:pt x="35842" y="48409"/>
                </a:lnTo>
                <a:lnTo>
                  <a:pt x="35690" y="48030"/>
                </a:lnTo>
                <a:lnTo>
                  <a:pt x="35526" y="47651"/>
                </a:lnTo>
                <a:lnTo>
                  <a:pt x="35337" y="47285"/>
                </a:lnTo>
                <a:lnTo>
                  <a:pt x="35147" y="46918"/>
                </a:lnTo>
                <a:lnTo>
                  <a:pt x="34945" y="46552"/>
                </a:lnTo>
                <a:lnTo>
                  <a:pt x="34730" y="46186"/>
                </a:lnTo>
                <a:lnTo>
                  <a:pt x="34503" y="45819"/>
                </a:lnTo>
                <a:lnTo>
                  <a:pt x="34250" y="45466"/>
                </a:lnTo>
                <a:lnTo>
                  <a:pt x="33997" y="45099"/>
                </a:lnTo>
                <a:lnTo>
                  <a:pt x="33732" y="44746"/>
                </a:lnTo>
                <a:lnTo>
                  <a:pt x="33505" y="44442"/>
                </a:lnTo>
                <a:lnTo>
                  <a:pt x="33404" y="44291"/>
                </a:lnTo>
                <a:lnTo>
                  <a:pt x="33315" y="44127"/>
                </a:lnTo>
                <a:lnTo>
                  <a:pt x="33227" y="43962"/>
                </a:lnTo>
                <a:lnTo>
                  <a:pt x="33151" y="43786"/>
                </a:lnTo>
                <a:lnTo>
                  <a:pt x="33075" y="43621"/>
                </a:lnTo>
                <a:lnTo>
                  <a:pt x="33025" y="43444"/>
                </a:lnTo>
                <a:lnTo>
                  <a:pt x="32886" y="42889"/>
                </a:lnTo>
                <a:lnTo>
                  <a:pt x="32721" y="42345"/>
                </a:lnTo>
                <a:lnTo>
                  <a:pt x="32557" y="41802"/>
                </a:lnTo>
                <a:lnTo>
                  <a:pt x="32380" y="41272"/>
                </a:lnTo>
                <a:lnTo>
                  <a:pt x="32191" y="40754"/>
                </a:lnTo>
                <a:lnTo>
                  <a:pt x="32001" y="40223"/>
                </a:lnTo>
                <a:lnTo>
                  <a:pt x="31787" y="39718"/>
                </a:lnTo>
                <a:lnTo>
                  <a:pt x="31572" y="39213"/>
                </a:lnTo>
                <a:lnTo>
                  <a:pt x="31357" y="38707"/>
                </a:lnTo>
                <a:lnTo>
                  <a:pt x="31117" y="38215"/>
                </a:lnTo>
                <a:lnTo>
                  <a:pt x="30877" y="37722"/>
                </a:lnTo>
                <a:lnTo>
                  <a:pt x="30612" y="37242"/>
                </a:lnTo>
                <a:lnTo>
                  <a:pt x="30359" y="36762"/>
                </a:lnTo>
                <a:lnTo>
                  <a:pt x="30081" y="36294"/>
                </a:lnTo>
                <a:lnTo>
                  <a:pt x="29803" y="35827"/>
                </a:lnTo>
                <a:lnTo>
                  <a:pt x="29513" y="35372"/>
                </a:lnTo>
                <a:lnTo>
                  <a:pt x="29209" y="34917"/>
                </a:lnTo>
                <a:lnTo>
                  <a:pt x="28893" y="34475"/>
                </a:lnTo>
                <a:lnTo>
                  <a:pt x="28578" y="34033"/>
                </a:lnTo>
                <a:lnTo>
                  <a:pt x="28249" y="33591"/>
                </a:lnTo>
                <a:lnTo>
                  <a:pt x="27921" y="33162"/>
                </a:lnTo>
                <a:lnTo>
                  <a:pt x="27580" y="32732"/>
                </a:lnTo>
                <a:lnTo>
                  <a:pt x="27226" y="32315"/>
                </a:lnTo>
                <a:lnTo>
                  <a:pt x="26859" y="31898"/>
                </a:lnTo>
                <a:lnTo>
                  <a:pt x="26493" y="31494"/>
                </a:lnTo>
                <a:lnTo>
                  <a:pt x="26114" y="31090"/>
                </a:lnTo>
                <a:lnTo>
                  <a:pt x="25735" y="30686"/>
                </a:lnTo>
                <a:lnTo>
                  <a:pt x="25343" y="30294"/>
                </a:lnTo>
                <a:lnTo>
                  <a:pt x="24939" y="29902"/>
                </a:lnTo>
                <a:lnTo>
                  <a:pt x="24522" y="29523"/>
                </a:lnTo>
                <a:lnTo>
                  <a:pt x="24105" y="29144"/>
                </a:lnTo>
                <a:lnTo>
                  <a:pt x="23688" y="28765"/>
                </a:lnTo>
                <a:lnTo>
                  <a:pt x="23613" y="28702"/>
                </a:lnTo>
                <a:lnTo>
                  <a:pt x="23537" y="28626"/>
                </a:lnTo>
                <a:lnTo>
                  <a:pt x="23398" y="28437"/>
                </a:lnTo>
                <a:lnTo>
                  <a:pt x="23284" y="28247"/>
                </a:lnTo>
                <a:lnTo>
                  <a:pt x="23183" y="28033"/>
                </a:lnTo>
                <a:lnTo>
                  <a:pt x="23095" y="27805"/>
                </a:lnTo>
                <a:lnTo>
                  <a:pt x="23031" y="27578"/>
                </a:lnTo>
                <a:lnTo>
                  <a:pt x="22994" y="27351"/>
                </a:lnTo>
                <a:lnTo>
                  <a:pt x="22968" y="27136"/>
                </a:lnTo>
                <a:lnTo>
                  <a:pt x="22930" y="24988"/>
                </a:lnTo>
                <a:lnTo>
                  <a:pt x="22905" y="22853"/>
                </a:lnTo>
                <a:lnTo>
                  <a:pt x="22867" y="18558"/>
                </a:lnTo>
                <a:lnTo>
                  <a:pt x="22842" y="16411"/>
                </a:lnTo>
                <a:lnTo>
                  <a:pt x="22791" y="14263"/>
                </a:lnTo>
                <a:lnTo>
                  <a:pt x="22754" y="13189"/>
                </a:lnTo>
                <a:lnTo>
                  <a:pt x="22703" y="12116"/>
                </a:lnTo>
                <a:lnTo>
                  <a:pt x="22652" y="11054"/>
                </a:lnTo>
                <a:lnTo>
                  <a:pt x="22589" y="9981"/>
                </a:lnTo>
                <a:lnTo>
                  <a:pt x="22539" y="9349"/>
                </a:lnTo>
                <a:lnTo>
                  <a:pt x="22463" y="8730"/>
                </a:lnTo>
                <a:lnTo>
                  <a:pt x="22387" y="8098"/>
                </a:lnTo>
                <a:lnTo>
                  <a:pt x="22286" y="7479"/>
                </a:lnTo>
                <a:lnTo>
                  <a:pt x="22185" y="6848"/>
                </a:lnTo>
                <a:lnTo>
                  <a:pt x="22059" y="6229"/>
                </a:lnTo>
                <a:lnTo>
                  <a:pt x="21806" y="4978"/>
                </a:lnTo>
                <a:lnTo>
                  <a:pt x="21515" y="3740"/>
                </a:lnTo>
                <a:lnTo>
                  <a:pt x="21238" y="2490"/>
                </a:lnTo>
                <a:lnTo>
                  <a:pt x="20947" y="1252"/>
                </a:lnTo>
                <a:lnTo>
                  <a:pt x="206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56"/>
          <p:cNvGrpSpPr/>
          <p:nvPr/>
        </p:nvGrpSpPr>
        <p:grpSpPr>
          <a:xfrm>
            <a:off x="5139341" y="3316607"/>
            <a:ext cx="185374" cy="463966"/>
            <a:chOff x="5600029" y="3197357"/>
            <a:chExt cx="185374" cy="463966"/>
          </a:xfrm>
        </p:grpSpPr>
        <p:sp>
          <p:nvSpPr>
            <p:cNvPr id="455" name="Google Shape;455;p56"/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6"/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6"/>
            <p:cNvSpPr/>
            <p:nvPr/>
          </p:nvSpPr>
          <p:spPr>
            <a:xfrm rot="10800000">
              <a:off x="5708015" y="3323508"/>
              <a:ext cx="70955" cy="100399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6"/>
            <p:cNvSpPr/>
            <p:nvPr/>
          </p:nvSpPr>
          <p:spPr>
            <a:xfrm rot="10800000">
              <a:off x="5600029" y="3233902"/>
              <a:ext cx="144457" cy="427421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6"/>
            <p:cNvSpPr/>
            <p:nvPr/>
          </p:nvSpPr>
          <p:spPr>
            <a:xfrm rot="10800000">
              <a:off x="5698279" y="3567604"/>
              <a:ext cx="46206" cy="93719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6"/>
            <p:cNvSpPr/>
            <p:nvPr/>
          </p:nvSpPr>
          <p:spPr>
            <a:xfrm rot="10800000">
              <a:off x="5600029" y="3233902"/>
              <a:ext cx="100157" cy="343465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6"/>
            <p:cNvSpPr/>
            <p:nvPr/>
          </p:nvSpPr>
          <p:spPr>
            <a:xfrm rot="10800000">
              <a:off x="5604809" y="3299721"/>
              <a:ext cx="41838" cy="97147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6"/>
            <p:cNvSpPr/>
            <p:nvPr/>
          </p:nvSpPr>
          <p:spPr>
            <a:xfrm rot="10800000">
              <a:off x="5626097" y="3197357"/>
              <a:ext cx="65594" cy="49390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966873B2-7290-D643-B438-0BDFC620BC29}"/>
              </a:ext>
            </a:extLst>
          </p:cNvPr>
          <p:cNvSpPr/>
          <p:nvPr/>
        </p:nvSpPr>
        <p:spPr>
          <a:xfrm rot="16200000">
            <a:off x="-1568452" y="2009163"/>
            <a:ext cx="3846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23021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2319984" y="75471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Retinoides </a:t>
            </a:r>
            <a:r>
              <a:rPr lang="es-ES_tradnl" dirty="0"/>
              <a:t>tópicos</a:t>
            </a:r>
            <a:r>
              <a:rPr lang="en" dirty="0"/>
              <a:t>.</a:t>
            </a:r>
            <a:endParaRPr dirty="0"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925417" y="2431150"/>
            <a:ext cx="5293166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 err="1"/>
              <a:t>Tretinoina</a:t>
            </a:r>
            <a:r>
              <a:rPr lang="es-ES_tradnl" dirty="0"/>
              <a:t>, </a:t>
            </a:r>
            <a:r>
              <a:rPr lang="es-ES_tradnl" dirty="0" err="1"/>
              <a:t>adapaleno</a:t>
            </a:r>
            <a:r>
              <a:rPr lang="es-ES_tradnl" dirty="0"/>
              <a:t>, </a:t>
            </a:r>
            <a:r>
              <a:rPr lang="es-ES_tradnl" dirty="0" err="1"/>
              <a:t>tazaroteno</a:t>
            </a:r>
            <a:r>
              <a:rPr lang="es-ES_tradnl" dirty="0"/>
              <a:t> e isotretinoina. </a:t>
            </a:r>
          </a:p>
        </p:txBody>
      </p:sp>
    </p:spTree>
    <p:extLst>
      <p:ext uri="{BB962C8B-B14F-4D97-AF65-F5344CB8AC3E}">
        <p14:creationId xmlns:p14="http://schemas.microsoft.com/office/powerpoint/2010/main" val="288343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/>
          <p:nvPr/>
        </p:nvSpPr>
        <p:spPr>
          <a:xfrm>
            <a:off x="1235025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3146383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5057817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6969250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Retinoides: Derivados de la vitamina A. </a:t>
            </a:r>
            <a:br>
              <a:rPr lang="es-CO" dirty="0"/>
            </a:br>
            <a:endParaRPr dirty="0"/>
          </a:p>
        </p:txBody>
      </p:sp>
      <p:sp>
        <p:nvSpPr>
          <p:cNvPr id="392" name="Google Shape;392;p52"/>
          <p:cNvSpPr/>
          <p:nvPr/>
        </p:nvSpPr>
        <p:spPr>
          <a:xfrm rot="10800000">
            <a:off x="1538131" y="2232178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2"/>
          <p:cNvSpPr/>
          <p:nvPr/>
        </p:nvSpPr>
        <p:spPr>
          <a:xfrm rot="10800000">
            <a:off x="5400747" y="2232744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2"/>
          <p:cNvSpPr/>
          <p:nvPr/>
        </p:nvSpPr>
        <p:spPr>
          <a:xfrm rot="10800000">
            <a:off x="3497767" y="2219650"/>
            <a:ext cx="228901" cy="747119"/>
          </a:xfrm>
          <a:custGeom>
            <a:avLst/>
            <a:gdLst/>
            <a:ahLst/>
            <a:cxnLst/>
            <a:rect l="l" t="t" r="r" b="b"/>
            <a:pathLst>
              <a:path w="25483" h="83175" extrusionOk="0">
                <a:moveTo>
                  <a:pt x="18458" y="27768"/>
                </a:moveTo>
                <a:lnTo>
                  <a:pt x="18774" y="28399"/>
                </a:lnTo>
                <a:lnTo>
                  <a:pt x="18938" y="28740"/>
                </a:lnTo>
                <a:lnTo>
                  <a:pt x="19103" y="29107"/>
                </a:lnTo>
                <a:lnTo>
                  <a:pt x="19267" y="29486"/>
                </a:lnTo>
                <a:lnTo>
                  <a:pt x="19418" y="29852"/>
                </a:lnTo>
                <a:lnTo>
                  <a:pt x="19545" y="30231"/>
                </a:lnTo>
                <a:lnTo>
                  <a:pt x="19671" y="30597"/>
                </a:lnTo>
                <a:lnTo>
                  <a:pt x="19760" y="30938"/>
                </a:lnTo>
                <a:lnTo>
                  <a:pt x="19823" y="31267"/>
                </a:lnTo>
                <a:lnTo>
                  <a:pt x="19861" y="31557"/>
                </a:lnTo>
                <a:lnTo>
                  <a:pt x="19873" y="31696"/>
                </a:lnTo>
                <a:lnTo>
                  <a:pt x="19873" y="31823"/>
                </a:lnTo>
                <a:lnTo>
                  <a:pt x="19861" y="31936"/>
                </a:lnTo>
                <a:lnTo>
                  <a:pt x="19835" y="32050"/>
                </a:lnTo>
                <a:lnTo>
                  <a:pt x="19797" y="32138"/>
                </a:lnTo>
                <a:lnTo>
                  <a:pt x="19760" y="32214"/>
                </a:lnTo>
                <a:lnTo>
                  <a:pt x="19696" y="32290"/>
                </a:lnTo>
                <a:lnTo>
                  <a:pt x="19633" y="32341"/>
                </a:lnTo>
                <a:lnTo>
                  <a:pt x="19557" y="32378"/>
                </a:lnTo>
                <a:lnTo>
                  <a:pt x="19456" y="32391"/>
                </a:lnTo>
                <a:lnTo>
                  <a:pt x="19368" y="32404"/>
                </a:lnTo>
                <a:lnTo>
                  <a:pt x="19292" y="32391"/>
                </a:lnTo>
                <a:lnTo>
                  <a:pt x="19216" y="32353"/>
                </a:lnTo>
                <a:lnTo>
                  <a:pt x="19141" y="32303"/>
                </a:lnTo>
                <a:lnTo>
                  <a:pt x="19065" y="32239"/>
                </a:lnTo>
                <a:lnTo>
                  <a:pt x="19002" y="32164"/>
                </a:lnTo>
                <a:lnTo>
                  <a:pt x="18938" y="32075"/>
                </a:lnTo>
                <a:lnTo>
                  <a:pt x="18875" y="31974"/>
                </a:lnTo>
                <a:lnTo>
                  <a:pt x="18825" y="31860"/>
                </a:lnTo>
                <a:lnTo>
                  <a:pt x="18762" y="31734"/>
                </a:lnTo>
                <a:lnTo>
                  <a:pt x="18673" y="31444"/>
                </a:lnTo>
                <a:lnTo>
                  <a:pt x="18597" y="31128"/>
                </a:lnTo>
                <a:lnTo>
                  <a:pt x="18521" y="30787"/>
                </a:lnTo>
                <a:lnTo>
                  <a:pt x="18471" y="30420"/>
                </a:lnTo>
                <a:lnTo>
                  <a:pt x="18433" y="30029"/>
                </a:lnTo>
                <a:lnTo>
                  <a:pt x="18408" y="29637"/>
                </a:lnTo>
                <a:lnTo>
                  <a:pt x="18395" y="29246"/>
                </a:lnTo>
                <a:lnTo>
                  <a:pt x="18395" y="28854"/>
                </a:lnTo>
                <a:lnTo>
                  <a:pt x="18408" y="28475"/>
                </a:lnTo>
                <a:lnTo>
                  <a:pt x="18420" y="28109"/>
                </a:lnTo>
                <a:lnTo>
                  <a:pt x="18458" y="27768"/>
                </a:lnTo>
                <a:close/>
                <a:moveTo>
                  <a:pt x="17827" y="17813"/>
                </a:moveTo>
                <a:lnTo>
                  <a:pt x="17865" y="18369"/>
                </a:lnTo>
                <a:lnTo>
                  <a:pt x="17890" y="18937"/>
                </a:lnTo>
                <a:lnTo>
                  <a:pt x="17902" y="19506"/>
                </a:lnTo>
                <a:lnTo>
                  <a:pt x="17902" y="20062"/>
                </a:lnTo>
                <a:lnTo>
                  <a:pt x="17902" y="20617"/>
                </a:lnTo>
                <a:lnTo>
                  <a:pt x="17877" y="21173"/>
                </a:lnTo>
                <a:lnTo>
                  <a:pt x="17852" y="21729"/>
                </a:lnTo>
                <a:lnTo>
                  <a:pt x="17827" y="22272"/>
                </a:lnTo>
                <a:lnTo>
                  <a:pt x="17776" y="22828"/>
                </a:lnTo>
                <a:lnTo>
                  <a:pt x="17726" y="23371"/>
                </a:lnTo>
                <a:lnTo>
                  <a:pt x="17662" y="23927"/>
                </a:lnTo>
                <a:lnTo>
                  <a:pt x="17587" y="24470"/>
                </a:lnTo>
                <a:lnTo>
                  <a:pt x="17511" y="25014"/>
                </a:lnTo>
                <a:lnTo>
                  <a:pt x="17410" y="25557"/>
                </a:lnTo>
                <a:lnTo>
                  <a:pt x="17321" y="26087"/>
                </a:lnTo>
                <a:lnTo>
                  <a:pt x="17208" y="26631"/>
                </a:lnTo>
                <a:lnTo>
                  <a:pt x="17094" y="27174"/>
                </a:lnTo>
                <a:lnTo>
                  <a:pt x="16980" y="27704"/>
                </a:lnTo>
                <a:lnTo>
                  <a:pt x="16715" y="28778"/>
                </a:lnTo>
                <a:lnTo>
                  <a:pt x="16424" y="29839"/>
                </a:lnTo>
                <a:lnTo>
                  <a:pt x="16108" y="30900"/>
                </a:lnTo>
                <a:lnTo>
                  <a:pt x="15767" y="31949"/>
                </a:lnTo>
                <a:lnTo>
                  <a:pt x="15414" y="32997"/>
                </a:lnTo>
                <a:lnTo>
                  <a:pt x="15022" y="34046"/>
                </a:lnTo>
                <a:lnTo>
                  <a:pt x="14630" y="35082"/>
                </a:lnTo>
                <a:lnTo>
                  <a:pt x="14580" y="34526"/>
                </a:lnTo>
                <a:lnTo>
                  <a:pt x="14567" y="33957"/>
                </a:lnTo>
                <a:lnTo>
                  <a:pt x="14555" y="33402"/>
                </a:lnTo>
                <a:lnTo>
                  <a:pt x="14567" y="32846"/>
                </a:lnTo>
                <a:lnTo>
                  <a:pt x="14580" y="32290"/>
                </a:lnTo>
                <a:lnTo>
                  <a:pt x="14618" y="31734"/>
                </a:lnTo>
                <a:lnTo>
                  <a:pt x="14668" y="31191"/>
                </a:lnTo>
                <a:lnTo>
                  <a:pt x="14731" y="30635"/>
                </a:lnTo>
                <a:lnTo>
                  <a:pt x="14807" y="30092"/>
                </a:lnTo>
                <a:lnTo>
                  <a:pt x="14896" y="29549"/>
                </a:lnTo>
                <a:lnTo>
                  <a:pt x="14984" y="29006"/>
                </a:lnTo>
                <a:lnTo>
                  <a:pt x="15085" y="28475"/>
                </a:lnTo>
                <a:lnTo>
                  <a:pt x="15199" y="27932"/>
                </a:lnTo>
                <a:lnTo>
                  <a:pt x="15325" y="27401"/>
                </a:lnTo>
                <a:lnTo>
                  <a:pt x="15578" y="26327"/>
                </a:lnTo>
                <a:lnTo>
                  <a:pt x="15856" y="25266"/>
                </a:lnTo>
                <a:lnTo>
                  <a:pt x="16146" y="24205"/>
                </a:lnTo>
                <a:lnTo>
                  <a:pt x="16753" y="22083"/>
                </a:lnTo>
                <a:lnTo>
                  <a:pt x="17043" y="21009"/>
                </a:lnTo>
                <a:lnTo>
                  <a:pt x="17321" y="19948"/>
                </a:lnTo>
                <a:lnTo>
                  <a:pt x="17587" y="18887"/>
                </a:lnTo>
                <a:lnTo>
                  <a:pt x="17827" y="17813"/>
                </a:lnTo>
                <a:close/>
                <a:moveTo>
                  <a:pt x="13279" y="32934"/>
                </a:moveTo>
                <a:lnTo>
                  <a:pt x="13013" y="33604"/>
                </a:lnTo>
                <a:lnTo>
                  <a:pt x="12685" y="34374"/>
                </a:lnTo>
                <a:lnTo>
                  <a:pt x="12521" y="34779"/>
                </a:lnTo>
                <a:lnTo>
                  <a:pt x="12331" y="35170"/>
                </a:lnTo>
                <a:lnTo>
                  <a:pt x="12129" y="35549"/>
                </a:lnTo>
                <a:lnTo>
                  <a:pt x="11927" y="35903"/>
                </a:lnTo>
                <a:lnTo>
                  <a:pt x="11725" y="36219"/>
                </a:lnTo>
                <a:lnTo>
                  <a:pt x="11611" y="36358"/>
                </a:lnTo>
                <a:lnTo>
                  <a:pt x="11497" y="36497"/>
                </a:lnTo>
                <a:lnTo>
                  <a:pt x="11396" y="36610"/>
                </a:lnTo>
                <a:lnTo>
                  <a:pt x="11282" y="36711"/>
                </a:lnTo>
                <a:lnTo>
                  <a:pt x="11169" y="36800"/>
                </a:lnTo>
                <a:lnTo>
                  <a:pt x="11055" y="36863"/>
                </a:lnTo>
                <a:lnTo>
                  <a:pt x="10941" y="36914"/>
                </a:lnTo>
                <a:lnTo>
                  <a:pt x="10828" y="36939"/>
                </a:lnTo>
                <a:lnTo>
                  <a:pt x="10714" y="36951"/>
                </a:lnTo>
                <a:lnTo>
                  <a:pt x="10588" y="36939"/>
                </a:lnTo>
                <a:lnTo>
                  <a:pt x="10474" y="36901"/>
                </a:lnTo>
                <a:lnTo>
                  <a:pt x="10360" y="36838"/>
                </a:lnTo>
                <a:lnTo>
                  <a:pt x="10246" y="36749"/>
                </a:lnTo>
                <a:lnTo>
                  <a:pt x="10120" y="36636"/>
                </a:lnTo>
                <a:lnTo>
                  <a:pt x="10095" y="36585"/>
                </a:lnTo>
                <a:lnTo>
                  <a:pt x="10082" y="36535"/>
                </a:lnTo>
                <a:lnTo>
                  <a:pt x="10095" y="36484"/>
                </a:lnTo>
                <a:lnTo>
                  <a:pt x="10107" y="36408"/>
                </a:lnTo>
                <a:lnTo>
                  <a:pt x="10133" y="36332"/>
                </a:lnTo>
                <a:lnTo>
                  <a:pt x="10171" y="36244"/>
                </a:lnTo>
                <a:lnTo>
                  <a:pt x="10284" y="36042"/>
                </a:lnTo>
                <a:lnTo>
                  <a:pt x="10423" y="35814"/>
                </a:lnTo>
                <a:lnTo>
                  <a:pt x="10613" y="35574"/>
                </a:lnTo>
                <a:lnTo>
                  <a:pt x="10828" y="35309"/>
                </a:lnTo>
                <a:lnTo>
                  <a:pt x="11055" y="35031"/>
                </a:lnTo>
                <a:lnTo>
                  <a:pt x="11320" y="34753"/>
                </a:lnTo>
                <a:lnTo>
                  <a:pt x="11586" y="34463"/>
                </a:lnTo>
                <a:lnTo>
                  <a:pt x="11876" y="34185"/>
                </a:lnTo>
                <a:lnTo>
                  <a:pt x="12167" y="33894"/>
                </a:lnTo>
                <a:lnTo>
                  <a:pt x="12457" y="33629"/>
                </a:lnTo>
                <a:lnTo>
                  <a:pt x="12735" y="33376"/>
                </a:lnTo>
                <a:lnTo>
                  <a:pt x="13013" y="33149"/>
                </a:lnTo>
                <a:lnTo>
                  <a:pt x="13279" y="32934"/>
                </a:lnTo>
                <a:close/>
                <a:moveTo>
                  <a:pt x="10512" y="43508"/>
                </a:moveTo>
                <a:lnTo>
                  <a:pt x="10499" y="43546"/>
                </a:lnTo>
                <a:lnTo>
                  <a:pt x="10512" y="43546"/>
                </a:lnTo>
                <a:lnTo>
                  <a:pt x="10499" y="43560"/>
                </a:lnTo>
                <a:lnTo>
                  <a:pt x="10499" y="43546"/>
                </a:lnTo>
                <a:lnTo>
                  <a:pt x="10461" y="43533"/>
                </a:lnTo>
                <a:lnTo>
                  <a:pt x="10512" y="43508"/>
                </a:lnTo>
                <a:close/>
                <a:moveTo>
                  <a:pt x="16462" y="44291"/>
                </a:moveTo>
                <a:lnTo>
                  <a:pt x="16462" y="44342"/>
                </a:lnTo>
                <a:lnTo>
                  <a:pt x="16450" y="44354"/>
                </a:lnTo>
                <a:lnTo>
                  <a:pt x="16450" y="44354"/>
                </a:lnTo>
                <a:lnTo>
                  <a:pt x="16462" y="44291"/>
                </a:lnTo>
                <a:close/>
                <a:moveTo>
                  <a:pt x="13443" y="39920"/>
                </a:moveTo>
                <a:lnTo>
                  <a:pt x="13481" y="40110"/>
                </a:lnTo>
                <a:lnTo>
                  <a:pt x="13556" y="40628"/>
                </a:lnTo>
                <a:lnTo>
                  <a:pt x="13658" y="41360"/>
                </a:lnTo>
                <a:lnTo>
                  <a:pt x="13695" y="41777"/>
                </a:lnTo>
                <a:lnTo>
                  <a:pt x="13746" y="42219"/>
                </a:lnTo>
                <a:lnTo>
                  <a:pt x="13771" y="42661"/>
                </a:lnTo>
                <a:lnTo>
                  <a:pt x="13797" y="43104"/>
                </a:lnTo>
                <a:lnTo>
                  <a:pt x="13797" y="43533"/>
                </a:lnTo>
                <a:lnTo>
                  <a:pt x="13784" y="43925"/>
                </a:lnTo>
                <a:lnTo>
                  <a:pt x="13759" y="44101"/>
                </a:lnTo>
                <a:lnTo>
                  <a:pt x="13746" y="44278"/>
                </a:lnTo>
                <a:lnTo>
                  <a:pt x="13708" y="44430"/>
                </a:lnTo>
                <a:lnTo>
                  <a:pt x="13670" y="44569"/>
                </a:lnTo>
                <a:lnTo>
                  <a:pt x="13632" y="44695"/>
                </a:lnTo>
                <a:lnTo>
                  <a:pt x="13569" y="44796"/>
                </a:lnTo>
                <a:lnTo>
                  <a:pt x="13519" y="44885"/>
                </a:lnTo>
                <a:lnTo>
                  <a:pt x="13443" y="44961"/>
                </a:lnTo>
                <a:lnTo>
                  <a:pt x="13367" y="44998"/>
                </a:lnTo>
                <a:lnTo>
                  <a:pt x="13304" y="45011"/>
                </a:lnTo>
                <a:lnTo>
                  <a:pt x="13241" y="44986"/>
                </a:lnTo>
                <a:lnTo>
                  <a:pt x="13190" y="44948"/>
                </a:lnTo>
                <a:lnTo>
                  <a:pt x="13140" y="44885"/>
                </a:lnTo>
                <a:lnTo>
                  <a:pt x="13089" y="44796"/>
                </a:lnTo>
                <a:lnTo>
                  <a:pt x="13051" y="44695"/>
                </a:lnTo>
                <a:lnTo>
                  <a:pt x="13013" y="44569"/>
                </a:lnTo>
                <a:lnTo>
                  <a:pt x="12988" y="44417"/>
                </a:lnTo>
                <a:lnTo>
                  <a:pt x="12963" y="44266"/>
                </a:lnTo>
                <a:lnTo>
                  <a:pt x="12925" y="43899"/>
                </a:lnTo>
                <a:lnTo>
                  <a:pt x="12900" y="43495"/>
                </a:lnTo>
                <a:lnTo>
                  <a:pt x="12900" y="43053"/>
                </a:lnTo>
                <a:lnTo>
                  <a:pt x="12912" y="42598"/>
                </a:lnTo>
                <a:lnTo>
                  <a:pt x="12950" y="42131"/>
                </a:lnTo>
                <a:lnTo>
                  <a:pt x="13001" y="41676"/>
                </a:lnTo>
                <a:lnTo>
                  <a:pt x="13051" y="41234"/>
                </a:lnTo>
                <a:lnTo>
                  <a:pt x="13140" y="40830"/>
                </a:lnTo>
                <a:lnTo>
                  <a:pt x="13228" y="40463"/>
                </a:lnTo>
                <a:lnTo>
                  <a:pt x="13279" y="40299"/>
                </a:lnTo>
                <a:lnTo>
                  <a:pt x="13329" y="40160"/>
                </a:lnTo>
                <a:lnTo>
                  <a:pt x="13380" y="40021"/>
                </a:lnTo>
                <a:lnTo>
                  <a:pt x="13443" y="39920"/>
                </a:lnTo>
                <a:close/>
                <a:moveTo>
                  <a:pt x="10485" y="43577"/>
                </a:moveTo>
                <a:lnTo>
                  <a:pt x="10246" y="43849"/>
                </a:lnTo>
                <a:lnTo>
                  <a:pt x="9931" y="44177"/>
                </a:lnTo>
                <a:lnTo>
                  <a:pt x="9590" y="44518"/>
                </a:lnTo>
                <a:lnTo>
                  <a:pt x="9236" y="44872"/>
                </a:lnTo>
                <a:lnTo>
                  <a:pt x="8844" y="45213"/>
                </a:lnTo>
                <a:lnTo>
                  <a:pt x="8465" y="45554"/>
                </a:lnTo>
                <a:lnTo>
                  <a:pt x="8073" y="45870"/>
                </a:lnTo>
                <a:lnTo>
                  <a:pt x="7682" y="46186"/>
                </a:lnTo>
                <a:lnTo>
                  <a:pt x="7303" y="46451"/>
                </a:lnTo>
                <a:lnTo>
                  <a:pt x="6949" y="46704"/>
                </a:lnTo>
                <a:lnTo>
                  <a:pt x="6621" y="46906"/>
                </a:lnTo>
                <a:lnTo>
                  <a:pt x="6330" y="47058"/>
                </a:lnTo>
                <a:lnTo>
                  <a:pt x="6191" y="47108"/>
                </a:lnTo>
                <a:lnTo>
                  <a:pt x="6077" y="47159"/>
                </a:lnTo>
                <a:lnTo>
                  <a:pt x="5964" y="47184"/>
                </a:lnTo>
                <a:lnTo>
                  <a:pt x="5875" y="47196"/>
                </a:lnTo>
                <a:lnTo>
                  <a:pt x="5787" y="47196"/>
                </a:lnTo>
                <a:lnTo>
                  <a:pt x="5724" y="47171"/>
                </a:lnTo>
                <a:lnTo>
                  <a:pt x="5673" y="47121"/>
                </a:lnTo>
                <a:lnTo>
                  <a:pt x="5635" y="47070"/>
                </a:lnTo>
                <a:lnTo>
                  <a:pt x="5610" y="46969"/>
                </a:lnTo>
                <a:lnTo>
                  <a:pt x="5597" y="46855"/>
                </a:lnTo>
                <a:lnTo>
                  <a:pt x="5610" y="46754"/>
                </a:lnTo>
                <a:lnTo>
                  <a:pt x="5648" y="46641"/>
                </a:lnTo>
                <a:lnTo>
                  <a:pt x="5698" y="46527"/>
                </a:lnTo>
                <a:lnTo>
                  <a:pt x="5774" y="46413"/>
                </a:lnTo>
                <a:lnTo>
                  <a:pt x="5850" y="46300"/>
                </a:lnTo>
                <a:lnTo>
                  <a:pt x="5951" y="46173"/>
                </a:lnTo>
                <a:lnTo>
                  <a:pt x="6065" y="46060"/>
                </a:lnTo>
                <a:lnTo>
                  <a:pt x="6191" y="45933"/>
                </a:lnTo>
                <a:lnTo>
                  <a:pt x="6494" y="45693"/>
                </a:lnTo>
                <a:lnTo>
                  <a:pt x="6823" y="45441"/>
                </a:lnTo>
                <a:lnTo>
                  <a:pt x="7189" y="45201"/>
                </a:lnTo>
                <a:lnTo>
                  <a:pt x="7593" y="44961"/>
                </a:lnTo>
                <a:lnTo>
                  <a:pt x="8010" y="44720"/>
                </a:lnTo>
                <a:lnTo>
                  <a:pt x="8427" y="44493"/>
                </a:lnTo>
                <a:lnTo>
                  <a:pt x="8869" y="44278"/>
                </a:lnTo>
                <a:lnTo>
                  <a:pt x="9299" y="44076"/>
                </a:lnTo>
                <a:lnTo>
                  <a:pt x="9716" y="43887"/>
                </a:lnTo>
                <a:lnTo>
                  <a:pt x="10120" y="43723"/>
                </a:lnTo>
                <a:lnTo>
                  <a:pt x="10485" y="43577"/>
                </a:lnTo>
                <a:close/>
                <a:moveTo>
                  <a:pt x="16450" y="44354"/>
                </a:moveTo>
                <a:lnTo>
                  <a:pt x="16361" y="44746"/>
                </a:lnTo>
                <a:lnTo>
                  <a:pt x="16222" y="45377"/>
                </a:lnTo>
                <a:lnTo>
                  <a:pt x="16020" y="46173"/>
                </a:lnTo>
                <a:lnTo>
                  <a:pt x="15906" y="46590"/>
                </a:lnTo>
                <a:lnTo>
                  <a:pt x="15780" y="47020"/>
                </a:lnTo>
                <a:lnTo>
                  <a:pt x="15654" y="47449"/>
                </a:lnTo>
                <a:lnTo>
                  <a:pt x="15515" y="47853"/>
                </a:lnTo>
                <a:lnTo>
                  <a:pt x="15376" y="48220"/>
                </a:lnTo>
                <a:lnTo>
                  <a:pt x="15224" y="48561"/>
                </a:lnTo>
                <a:lnTo>
                  <a:pt x="15073" y="48839"/>
                </a:lnTo>
                <a:lnTo>
                  <a:pt x="14997" y="48952"/>
                </a:lnTo>
                <a:lnTo>
                  <a:pt x="14921" y="49041"/>
                </a:lnTo>
                <a:lnTo>
                  <a:pt x="14845" y="49129"/>
                </a:lnTo>
                <a:lnTo>
                  <a:pt x="14769" y="49180"/>
                </a:lnTo>
                <a:lnTo>
                  <a:pt x="14693" y="49218"/>
                </a:lnTo>
                <a:lnTo>
                  <a:pt x="14630" y="49230"/>
                </a:lnTo>
                <a:lnTo>
                  <a:pt x="14491" y="49218"/>
                </a:lnTo>
                <a:lnTo>
                  <a:pt x="14378" y="49180"/>
                </a:lnTo>
                <a:lnTo>
                  <a:pt x="14289" y="49129"/>
                </a:lnTo>
                <a:lnTo>
                  <a:pt x="14226" y="49053"/>
                </a:lnTo>
                <a:lnTo>
                  <a:pt x="14176" y="48965"/>
                </a:lnTo>
                <a:lnTo>
                  <a:pt x="14150" y="48851"/>
                </a:lnTo>
                <a:lnTo>
                  <a:pt x="14138" y="48725"/>
                </a:lnTo>
                <a:lnTo>
                  <a:pt x="14150" y="48586"/>
                </a:lnTo>
                <a:lnTo>
                  <a:pt x="14176" y="48422"/>
                </a:lnTo>
                <a:lnTo>
                  <a:pt x="14213" y="48258"/>
                </a:lnTo>
                <a:lnTo>
                  <a:pt x="14264" y="48081"/>
                </a:lnTo>
                <a:lnTo>
                  <a:pt x="14327" y="47891"/>
                </a:lnTo>
                <a:lnTo>
                  <a:pt x="14479" y="47500"/>
                </a:lnTo>
                <a:lnTo>
                  <a:pt x="14681" y="47095"/>
                </a:lnTo>
                <a:lnTo>
                  <a:pt x="14896" y="46666"/>
                </a:lnTo>
                <a:lnTo>
                  <a:pt x="15136" y="46249"/>
                </a:lnTo>
                <a:lnTo>
                  <a:pt x="15388" y="45832"/>
                </a:lnTo>
                <a:lnTo>
                  <a:pt x="15628" y="45453"/>
                </a:lnTo>
                <a:lnTo>
                  <a:pt x="15868" y="45099"/>
                </a:lnTo>
                <a:lnTo>
                  <a:pt x="16096" y="44796"/>
                </a:lnTo>
                <a:lnTo>
                  <a:pt x="16285" y="44544"/>
                </a:lnTo>
                <a:lnTo>
                  <a:pt x="16450" y="44354"/>
                </a:lnTo>
                <a:close/>
                <a:moveTo>
                  <a:pt x="20025" y="47891"/>
                </a:moveTo>
                <a:lnTo>
                  <a:pt x="20417" y="48005"/>
                </a:lnTo>
                <a:lnTo>
                  <a:pt x="20821" y="48157"/>
                </a:lnTo>
                <a:lnTo>
                  <a:pt x="21263" y="48333"/>
                </a:lnTo>
                <a:lnTo>
                  <a:pt x="21718" y="48536"/>
                </a:lnTo>
                <a:lnTo>
                  <a:pt x="22173" y="48763"/>
                </a:lnTo>
                <a:lnTo>
                  <a:pt x="22615" y="49016"/>
                </a:lnTo>
                <a:lnTo>
                  <a:pt x="23057" y="49268"/>
                </a:lnTo>
                <a:lnTo>
                  <a:pt x="23461" y="49546"/>
                </a:lnTo>
                <a:lnTo>
                  <a:pt x="23840" y="49811"/>
                </a:lnTo>
                <a:lnTo>
                  <a:pt x="24017" y="49950"/>
                </a:lnTo>
                <a:lnTo>
                  <a:pt x="24169" y="50089"/>
                </a:lnTo>
                <a:lnTo>
                  <a:pt x="24320" y="50228"/>
                </a:lnTo>
                <a:lnTo>
                  <a:pt x="24447" y="50367"/>
                </a:lnTo>
                <a:lnTo>
                  <a:pt x="24573" y="50494"/>
                </a:lnTo>
                <a:lnTo>
                  <a:pt x="24674" y="50620"/>
                </a:lnTo>
                <a:lnTo>
                  <a:pt x="24750" y="50759"/>
                </a:lnTo>
                <a:lnTo>
                  <a:pt x="24813" y="50885"/>
                </a:lnTo>
                <a:lnTo>
                  <a:pt x="24851" y="50999"/>
                </a:lnTo>
                <a:lnTo>
                  <a:pt x="24876" y="51113"/>
                </a:lnTo>
                <a:lnTo>
                  <a:pt x="24876" y="51226"/>
                </a:lnTo>
                <a:lnTo>
                  <a:pt x="24851" y="51340"/>
                </a:lnTo>
                <a:lnTo>
                  <a:pt x="24800" y="51441"/>
                </a:lnTo>
                <a:lnTo>
                  <a:pt x="24725" y="51529"/>
                </a:lnTo>
                <a:lnTo>
                  <a:pt x="24674" y="51567"/>
                </a:lnTo>
                <a:lnTo>
                  <a:pt x="24598" y="51605"/>
                </a:lnTo>
                <a:lnTo>
                  <a:pt x="24522" y="51618"/>
                </a:lnTo>
                <a:lnTo>
                  <a:pt x="24434" y="51605"/>
                </a:lnTo>
                <a:lnTo>
                  <a:pt x="24333" y="51593"/>
                </a:lnTo>
                <a:lnTo>
                  <a:pt x="24219" y="51567"/>
                </a:lnTo>
                <a:lnTo>
                  <a:pt x="24106" y="51529"/>
                </a:lnTo>
                <a:lnTo>
                  <a:pt x="23979" y="51479"/>
                </a:lnTo>
                <a:lnTo>
                  <a:pt x="23701" y="51353"/>
                </a:lnTo>
                <a:lnTo>
                  <a:pt x="23385" y="51176"/>
                </a:lnTo>
                <a:lnTo>
                  <a:pt x="23057" y="50961"/>
                </a:lnTo>
                <a:lnTo>
                  <a:pt x="22716" y="50721"/>
                </a:lnTo>
                <a:lnTo>
                  <a:pt x="22362" y="50443"/>
                </a:lnTo>
                <a:lnTo>
                  <a:pt x="21996" y="50140"/>
                </a:lnTo>
                <a:lnTo>
                  <a:pt x="21642" y="49799"/>
                </a:lnTo>
                <a:lnTo>
                  <a:pt x="21288" y="49445"/>
                </a:lnTo>
                <a:lnTo>
                  <a:pt x="20935" y="49079"/>
                </a:lnTo>
                <a:lnTo>
                  <a:pt x="20619" y="48700"/>
                </a:lnTo>
                <a:lnTo>
                  <a:pt x="20303" y="48296"/>
                </a:lnTo>
                <a:lnTo>
                  <a:pt x="20025" y="47891"/>
                </a:lnTo>
                <a:close/>
                <a:moveTo>
                  <a:pt x="9514" y="49546"/>
                </a:moveTo>
                <a:lnTo>
                  <a:pt x="9602" y="49875"/>
                </a:lnTo>
                <a:lnTo>
                  <a:pt x="9703" y="50241"/>
                </a:lnTo>
                <a:lnTo>
                  <a:pt x="9943" y="51037"/>
                </a:lnTo>
                <a:lnTo>
                  <a:pt x="10196" y="51883"/>
                </a:lnTo>
                <a:lnTo>
                  <a:pt x="10322" y="52300"/>
                </a:lnTo>
                <a:lnTo>
                  <a:pt x="10436" y="52717"/>
                </a:lnTo>
                <a:lnTo>
                  <a:pt x="10524" y="53109"/>
                </a:lnTo>
                <a:lnTo>
                  <a:pt x="10588" y="53488"/>
                </a:lnTo>
                <a:lnTo>
                  <a:pt x="10625" y="53816"/>
                </a:lnTo>
                <a:lnTo>
                  <a:pt x="10625" y="53980"/>
                </a:lnTo>
                <a:lnTo>
                  <a:pt x="10613" y="54119"/>
                </a:lnTo>
                <a:lnTo>
                  <a:pt x="10600" y="54258"/>
                </a:lnTo>
                <a:lnTo>
                  <a:pt x="10575" y="54372"/>
                </a:lnTo>
                <a:lnTo>
                  <a:pt x="10537" y="54473"/>
                </a:lnTo>
                <a:lnTo>
                  <a:pt x="10486" y="54574"/>
                </a:lnTo>
                <a:lnTo>
                  <a:pt x="10423" y="54650"/>
                </a:lnTo>
                <a:lnTo>
                  <a:pt x="10348" y="54713"/>
                </a:lnTo>
                <a:lnTo>
                  <a:pt x="10246" y="54751"/>
                </a:lnTo>
                <a:lnTo>
                  <a:pt x="10145" y="54776"/>
                </a:lnTo>
                <a:lnTo>
                  <a:pt x="9943" y="54789"/>
                </a:lnTo>
                <a:lnTo>
                  <a:pt x="9766" y="54776"/>
                </a:lnTo>
                <a:lnTo>
                  <a:pt x="9615" y="54751"/>
                </a:lnTo>
                <a:lnTo>
                  <a:pt x="9476" y="54700"/>
                </a:lnTo>
                <a:lnTo>
                  <a:pt x="9349" y="54637"/>
                </a:lnTo>
                <a:lnTo>
                  <a:pt x="9236" y="54549"/>
                </a:lnTo>
                <a:lnTo>
                  <a:pt x="9147" y="54448"/>
                </a:lnTo>
                <a:lnTo>
                  <a:pt x="9072" y="54321"/>
                </a:lnTo>
                <a:lnTo>
                  <a:pt x="9008" y="54182"/>
                </a:lnTo>
                <a:lnTo>
                  <a:pt x="8958" y="54043"/>
                </a:lnTo>
                <a:lnTo>
                  <a:pt x="8920" y="53879"/>
                </a:lnTo>
                <a:lnTo>
                  <a:pt x="8895" y="53702"/>
                </a:lnTo>
                <a:lnTo>
                  <a:pt x="8882" y="53525"/>
                </a:lnTo>
                <a:lnTo>
                  <a:pt x="8869" y="53323"/>
                </a:lnTo>
                <a:lnTo>
                  <a:pt x="8869" y="53121"/>
                </a:lnTo>
                <a:lnTo>
                  <a:pt x="8882" y="52919"/>
                </a:lnTo>
                <a:lnTo>
                  <a:pt x="8920" y="52490"/>
                </a:lnTo>
                <a:lnTo>
                  <a:pt x="8996" y="52035"/>
                </a:lnTo>
                <a:lnTo>
                  <a:pt x="9072" y="51580"/>
                </a:lnTo>
                <a:lnTo>
                  <a:pt x="9173" y="51138"/>
                </a:lnTo>
                <a:lnTo>
                  <a:pt x="9362" y="50279"/>
                </a:lnTo>
                <a:lnTo>
                  <a:pt x="9451" y="49900"/>
                </a:lnTo>
                <a:lnTo>
                  <a:pt x="9514" y="49546"/>
                </a:lnTo>
                <a:close/>
                <a:moveTo>
                  <a:pt x="5155" y="57770"/>
                </a:moveTo>
                <a:lnTo>
                  <a:pt x="5168" y="57833"/>
                </a:lnTo>
                <a:lnTo>
                  <a:pt x="5117" y="57821"/>
                </a:lnTo>
                <a:lnTo>
                  <a:pt x="5155" y="57770"/>
                </a:lnTo>
                <a:close/>
                <a:moveTo>
                  <a:pt x="19520" y="54713"/>
                </a:moveTo>
                <a:lnTo>
                  <a:pt x="19621" y="54726"/>
                </a:lnTo>
                <a:lnTo>
                  <a:pt x="19545" y="54726"/>
                </a:lnTo>
                <a:lnTo>
                  <a:pt x="19520" y="54751"/>
                </a:lnTo>
                <a:lnTo>
                  <a:pt x="19520" y="54890"/>
                </a:lnTo>
                <a:lnTo>
                  <a:pt x="19507" y="55041"/>
                </a:lnTo>
                <a:lnTo>
                  <a:pt x="19456" y="55357"/>
                </a:lnTo>
                <a:lnTo>
                  <a:pt x="19368" y="55711"/>
                </a:lnTo>
                <a:lnTo>
                  <a:pt x="19254" y="56077"/>
                </a:lnTo>
                <a:lnTo>
                  <a:pt x="19115" y="56456"/>
                </a:lnTo>
                <a:lnTo>
                  <a:pt x="18964" y="56835"/>
                </a:lnTo>
                <a:lnTo>
                  <a:pt x="18799" y="57214"/>
                </a:lnTo>
                <a:lnTo>
                  <a:pt x="18610" y="57568"/>
                </a:lnTo>
                <a:lnTo>
                  <a:pt x="18420" y="57896"/>
                </a:lnTo>
                <a:lnTo>
                  <a:pt x="18218" y="58199"/>
                </a:lnTo>
                <a:lnTo>
                  <a:pt x="18029" y="58452"/>
                </a:lnTo>
                <a:lnTo>
                  <a:pt x="17928" y="58553"/>
                </a:lnTo>
                <a:lnTo>
                  <a:pt x="17827" y="58642"/>
                </a:lnTo>
                <a:lnTo>
                  <a:pt x="17738" y="58717"/>
                </a:lnTo>
                <a:lnTo>
                  <a:pt x="17637" y="58781"/>
                </a:lnTo>
                <a:lnTo>
                  <a:pt x="17549" y="58818"/>
                </a:lnTo>
                <a:lnTo>
                  <a:pt x="17460" y="58844"/>
                </a:lnTo>
                <a:lnTo>
                  <a:pt x="17384" y="58844"/>
                </a:lnTo>
                <a:lnTo>
                  <a:pt x="17309" y="58818"/>
                </a:lnTo>
                <a:lnTo>
                  <a:pt x="17233" y="58768"/>
                </a:lnTo>
                <a:lnTo>
                  <a:pt x="17157" y="58705"/>
                </a:lnTo>
                <a:lnTo>
                  <a:pt x="17119" y="58642"/>
                </a:lnTo>
                <a:lnTo>
                  <a:pt x="17094" y="58566"/>
                </a:lnTo>
                <a:lnTo>
                  <a:pt x="17069" y="58477"/>
                </a:lnTo>
                <a:lnTo>
                  <a:pt x="17069" y="58389"/>
                </a:lnTo>
                <a:lnTo>
                  <a:pt x="17069" y="58301"/>
                </a:lnTo>
                <a:lnTo>
                  <a:pt x="17094" y="58199"/>
                </a:lnTo>
                <a:lnTo>
                  <a:pt x="17119" y="58086"/>
                </a:lnTo>
                <a:lnTo>
                  <a:pt x="17157" y="57972"/>
                </a:lnTo>
                <a:lnTo>
                  <a:pt x="17258" y="57732"/>
                </a:lnTo>
                <a:lnTo>
                  <a:pt x="17397" y="57467"/>
                </a:lnTo>
                <a:lnTo>
                  <a:pt x="17561" y="57202"/>
                </a:lnTo>
                <a:lnTo>
                  <a:pt x="17751" y="56924"/>
                </a:lnTo>
                <a:lnTo>
                  <a:pt x="17953" y="56633"/>
                </a:lnTo>
                <a:lnTo>
                  <a:pt x="18168" y="56343"/>
                </a:lnTo>
                <a:lnTo>
                  <a:pt x="18635" y="55774"/>
                </a:lnTo>
                <a:lnTo>
                  <a:pt x="19090" y="55231"/>
                </a:lnTo>
                <a:lnTo>
                  <a:pt x="19520" y="54751"/>
                </a:lnTo>
                <a:lnTo>
                  <a:pt x="19520" y="54713"/>
                </a:lnTo>
                <a:close/>
                <a:moveTo>
                  <a:pt x="4334" y="57581"/>
                </a:moveTo>
                <a:lnTo>
                  <a:pt x="4372" y="57606"/>
                </a:lnTo>
                <a:lnTo>
                  <a:pt x="4321" y="57593"/>
                </a:lnTo>
                <a:lnTo>
                  <a:pt x="3841" y="58376"/>
                </a:lnTo>
                <a:lnTo>
                  <a:pt x="3374" y="59160"/>
                </a:lnTo>
                <a:lnTo>
                  <a:pt x="3134" y="59551"/>
                </a:lnTo>
                <a:lnTo>
                  <a:pt x="2881" y="59930"/>
                </a:lnTo>
                <a:lnTo>
                  <a:pt x="2628" y="60309"/>
                </a:lnTo>
                <a:lnTo>
                  <a:pt x="2363" y="60675"/>
                </a:lnTo>
                <a:lnTo>
                  <a:pt x="2237" y="60840"/>
                </a:lnTo>
                <a:lnTo>
                  <a:pt x="2060" y="61029"/>
                </a:lnTo>
                <a:lnTo>
                  <a:pt x="1870" y="61206"/>
                </a:lnTo>
                <a:lnTo>
                  <a:pt x="1668" y="61370"/>
                </a:lnTo>
                <a:lnTo>
                  <a:pt x="1567" y="61446"/>
                </a:lnTo>
                <a:lnTo>
                  <a:pt x="1466" y="61497"/>
                </a:lnTo>
                <a:lnTo>
                  <a:pt x="1365" y="61535"/>
                </a:lnTo>
                <a:lnTo>
                  <a:pt x="1264" y="61560"/>
                </a:lnTo>
                <a:lnTo>
                  <a:pt x="1176" y="61560"/>
                </a:lnTo>
                <a:lnTo>
                  <a:pt x="1100" y="61547"/>
                </a:lnTo>
                <a:lnTo>
                  <a:pt x="1011" y="61497"/>
                </a:lnTo>
                <a:lnTo>
                  <a:pt x="948" y="61433"/>
                </a:lnTo>
                <a:lnTo>
                  <a:pt x="898" y="61345"/>
                </a:lnTo>
                <a:lnTo>
                  <a:pt x="872" y="61257"/>
                </a:lnTo>
                <a:lnTo>
                  <a:pt x="860" y="61156"/>
                </a:lnTo>
                <a:lnTo>
                  <a:pt x="860" y="61067"/>
                </a:lnTo>
                <a:lnTo>
                  <a:pt x="885" y="60953"/>
                </a:lnTo>
                <a:lnTo>
                  <a:pt x="923" y="60852"/>
                </a:lnTo>
                <a:lnTo>
                  <a:pt x="973" y="60739"/>
                </a:lnTo>
                <a:lnTo>
                  <a:pt x="1037" y="60625"/>
                </a:lnTo>
                <a:lnTo>
                  <a:pt x="1112" y="60511"/>
                </a:lnTo>
                <a:lnTo>
                  <a:pt x="1201" y="60385"/>
                </a:lnTo>
                <a:lnTo>
                  <a:pt x="1416" y="60145"/>
                </a:lnTo>
                <a:lnTo>
                  <a:pt x="1668" y="59892"/>
                </a:lnTo>
                <a:lnTo>
                  <a:pt x="1946" y="59627"/>
                </a:lnTo>
                <a:lnTo>
                  <a:pt x="2237" y="59362"/>
                </a:lnTo>
                <a:lnTo>
                  <a:pt x="2553" y="59096"/>
                </a:lnTo>
                <a:lnTo>
                  <a:pt x="3197" y="58566"/>
                </a:lnTo>
                <a:lnTo>
                  <a:pt x="3803" y="58061"/>
                </a:lnTo>
                <a:lnTo>
                  <a:pt x="4081" y="57821"/>
                </a:lnTo>
                <a:lnTo>
                  <a:pt x="4321" y="57593"/>
                </a:lnTo>
                <a:lnTo>
                  <a:pt x="4334" y="57581"/>
                </a:lnTo>
                <a:close/>
                <a:moveTo>
                  <a:pt x="19355" y="61547"/>
                </a:moveTo>
                <a:lnTo>
                  <a:pt x="19545" y="61560"/>
                </a:lnTo>
                <a:lnTo>
                  <a:pt x="19734" y="61572"/>
                </a:lnTo>
                <a:lnTo>
                  <a:pt x="19936" y="61585"/>
                </a:lnTo>
                <a:lnTo>
                  <a:pt x="20151" y="61623"/>
                </a:lnTo>
                <a:lnTo>
                  <a:pt x="20353" y="61661"/>
                </a:lnTo>
                <a:lnTo>
                  <a:pt x="20568" y="61711"/>
                </a:lnTo>
                <a:lnTo>
                  <a:pt x="20631" y="61673"/>
                </a:lnTo>
                <a:lnTo>
                  <a:pt x="20631" y="61673"/>
                </a:lnTo>
                <a:lnTo>
                  <a:pt x="20189" y="61951"/>
                </a:lnTo>
                <a:lnTo>
                  <a:pt x="19747" y="62217"/>
                </a:lnTo>
                <a:lnTo>
                  <a:pt x="19482" y="62356"/>
                </a:lnTo>
                <a:lnTo>
                  <a:pt x="19216" y="62495"/>
                </a:lnTo>
                <a:lnTo>
                  <a:pt x="18938" y="62621"/>
                </a:lnTo>
                <a:lnTo>
                  <a:pt x="18660" y="62735"/>
                </a:lnTo>
                <a:lnTo>
                  <a:pt x="18383" y="62836"/>
                </a:lnTo>
                <a:lnTo>
                  <a:pt x="18117" y="62911"/>
                </a:lnTo>
                <a:lnTo>
                  <a:pt x="17865" y="62962"/>
                </a:lnTo>
                <a:lnTo>
                  <a:pt x="17751" y="62975"/>
                </a:lnTo>
                <a:lnTo>
                  <a:pt x="17650" y="62975"/>
                </a:lnTo>
                <a:lnTo>
                  <a:pt x="17549" y="62962"/>
                </a:lnTo>
                <a:lnTo>
                  <a:pt x="17460" y="62937"/>
                </a:lnTo>
                <a:lnTo>
                  <a:pt x="17372" y="62911"/>
                </a:lnTo>
                <a:lnTo>
                  <a:pt x="17296" y="62861"/>
                </a:lnTo>
                <a:lnTo>
                  <a:pt x="17233" y="62810"/>
                </a:lnTo>
                <a:lnTo>
                  <a:pt x="17195" y="62747"/>
                </a:lnTo>
                <a:lnTo>
                  <a:pt x="17157" y="62697"/>
                </a:lnTo>
                <a:lnTo>
                  <a:pt x="17132" y="62634"/>
                </a:lnTo>
                <a:lnTo>
                  <a:pt x="17132" y="62570"/>
                </a:lnTo>
                <a:lnTo>
                  <a:pt x="17132" y="62495"/>
                </a:lnTo>
                <a:lnTo>
                  <a:pt x="17144" y="62431"/>
                </a:lnTo>
                <a:lnTo>
                  <a:pt x="17182" y="62368"/>
                </a:lnTo>
                <a:lnTo>
                  <a:pt x="17220" y="62292"/>
                </a:lnTo>
                <a:lnTo>
                  <a:pt x="17271" y="62229"/>
                </a:lnTo>
                <a:lnTo>
                  <a:pt x="17334" y="62166"/>
                </a:lnTo>
                <a:lnTo>
                  <a:pt x="17410" y="62103"/>
                </a:lnTo>
                <a:lnTo>
                  <a:pt x="17587" y="61977"/>
                </a:lnTo>
                <a:lnTo>
                  <a:pt x="17801" y="61863"/>
                </a:lnTo>
                <a:lnTo>
                  <a:pt x="18041" y="61749"/>
                </a:lnTo>
                <a:lnTo>
                  <a:pt x="18332" y="61673"/>
                </a:lnTo>
                <a:lnTo>
                  <a:pt x="18648" y="61610"/>
                </a:lnTo>
                <a:lnTo>
                  <a:pt x="18989" y="61560"/>
                </a:lnTo>
                <a:lnTo>
                  <a:pt x="19166" y="61560"/>
                </a:lnTo>
                <a:lnTo>
                  <a:pt x="19355" y="61547"/>
                </a:lnTo>
                <a:close/>
                <a:moveTo>
                  <a:pt x="18610" y="63240"/>
                </a:moveTo>
                <a:lnTo>
                  <a:pt x="18660" y="63278"/>
                </a:lnTo>
                <a:lnTo>
                  <a:pt x="18648" y="63290"/>
                </a:lnTo>
                <a:lnTo>
                  <a:pt x="18648" y="63303"/>
                </a:lnTo>
                <a:lnTo>
                  <a:pt x="18623" y="63316"/>
                </a:lnTo>
                <a:lnTo>
                  <a:pt x="18623" y="63316"/>
                </a:lnTo>
                <a:lnTo>
                  <a:pt x="18648" y="63290"/>
                </a:lnTo>
                <a:lnTo>
                  <a:pt x="18610" y="63240"/>
                </a:lnTo>
                <a:close/>
                <a:moveTo>
                  <a:pt x="5774" y="64061"/>
                </a:moveTo>
                <a:lnTo>
                  <a:pt x="5787" y="64099"/>
                </a:lnTo>
                <a:lnTo>
                  <a:pt x="5787" y="64099"/>
                </a:lnTo>
                <a:lnTo>
                  <a:pt x="5749" y="64074"/>
                </a:lnTo>
                <a:lnTo>
                  <a:pt x="5623" y="64086"/>
                </a:lnTo>
                <a:lnTo>
                  <a:pt x="5623" y="64086"/>
                </a:lnTo>
                <a:lnTo>
                  <a:pt x="5774" y="64061"/>
                </a:lnTo>
                <a:close/>
                <a:moveTo>
                  <a:pt x="21023" y="61863"/>
                </a:moveTo>
                <a:lnTo>
                  <a:pt x="21465" y="62141"/>
                </a:lnTo>
                <a:lnTo>
                  <a:pt x="21895" y="62419"/>
                </a:lnTo>
                <a:lnTo>
                  <a:pt x="22135" y="62596"/>
                </a:lnTo>
                <a:lnTo>
                  <a:pt x="22375" y="62773"/>
                </a:lnTo>
                <a:lnTo>
                  <a:pt x="22615" y="62962"/>
                </a:lnTo>
                <a:lnTo>
                  <a:pt x="22842" y="63164"/>
                </a:lnTo>
                <a:lnTo>
                  <a:pt x="23057" y="63366"/>
                </a:lnTo>
                <a:lnTo>
                  <a:pt x="23234" y="63568"/>
                </a:lnTo>
                <a:lnTo>
                  <a:pt x="23385" y="63770"/>
                </a:lnTo>
                <a:lnTo>
                  <a:pt x="23449" y="63872"/>
                </a:lnTo>
                <a:lnTo>
                  <a:pt x="23499" y="63960"/>
                </a:lnTo>
                <a:lnTo>
                  <a:pt x="23537" y="64061"/>
                </a:lnTo>
                <a:lnTo>
                  <a:pt x="23550" y="64149"/>
                </a:lnTo>
                <a:lnTo>
                  <a:pt x="23562" y="64238"/>
                </a:lnTo>
                <a:lnTo>
                  <a:pt x="23550" y="64326"/>
                </a:lnTo>
                <a:lnTo>
                  <a:pt x="23537" y="64402"/>
                </a:lnTo>
                <a:lnTo>
                  <a:pt x="23499" y="64478"/>
                </a:lnTo>
                <a:lnTo>
                  <a:pt x="23461" y="64528"/>
                </a:lnTo>
                <a:lnTo>
                  <a:pt x="23423" y="64579"/>
                </a:lnTo>
                <a:lnTo>
                  <a:pt x="23360" y="64617"/>
                </a:lnTo>
                <a:lnTo>
                  <a:pt x="23310" y="64642"/>
                </a:lnTo>
                <a:lnTo>
                  <a:pt x="23234" y="64655"/>
                </a:lnTo>
                <a:lnTo>
                  <a:pt x="23171" y="64655"/>
                </a:lnTo>
                <a:lnTo>
                  <a:pt x="23082" y="64642"/>
                </a:lnTo>
                <a:lnTo>
                  <a:pt x="23006" y="64630"/>
                </a:lnTo>
                <a:lnTo>
                  <a:pt x="22918" y="64604"/>
                </a:lnTo>
                <a:lnTo>
                  <a:pt x="22830" y="64566"/>
                </a:lnTo>
                <a:lnTo>
                  <a:pt x="22640" y="64465"/>
                </a:lnTo>
                <a:lnTo>
                  <a:pt x="22438" y="64326"/>
                </a:lnTo>
                <a:lnTo>
                  <a:pt x="22236" y="64149"/>
                </a:lnTo>
                <a:lnTo>
                  <a:pt x="22034" y="63935"/>
                </a:lnTo>
                <a:lnTo>
                  <a:pt x="21831" y="63682"/>
                </a:lnTo>
                <a:lnTo>
                  <a:pt x="21642" y="63392"/>
                </a:lnTo>
                <a:lnTo>
                  <a:pt x="21554" y="63240"/>
                </a:lnTo>
                <a:lnTo>
                  <a:pt x="21478" y="63063"/>
                </a:lnTo>
                <a:lnTo>
                  <a:pt x="21389" y="62899"/>
                </a:lnTo>
                <a:lnTo>
                  <a:pt x="21314" y="62709"/>
                </a:lnTo>
                <a:lnTo>
                  <a:pt x="21250" y="62520"/>
                </a:lnTo>
                <a:lnTo>
                  <a:pt x="21187" y="62330"/>
                </a:lnTo>
                <a:lnTo>
                  <a:pt x="21124" y="62116"/>
                </a:lnTo>
                <a:lnTo>
                  <a:pt x="21073" y="61901"/>
                </a:lnTo>
                <a:lnTo>
                  <a:pt x="21023" y="61863"/>
                </a:lnTo>
                <a:close/>
                <a:moveTo>
                  <a:pt x="20000" y="62798"/>
                </a:moveTo>
                <a:lnTo>
                  <a:pt x="19848" y="63189"/>
                </a:lnTo>
                <a:lnTo>
                  <a:pt x="19684" y="63556"/>
                </a:lnTo>
                <a:lnTo>
                  <a:pt x="19494" y="63985"/>
                </a:lnTo>
                <a:lnTo>
                  <a:pt x="19381" y="64200"/>
                </a:lnTo>
                <a:lnTo>
                  <a:pt x="19254" y="64415"/>
                </a:lnTo>
                <a:lnTo>
                  <a:pt x="19128" y="64617"/>
                </a:lnTo>
                <a:lnTo>
                  <a:pt x="19002" y="64781"/>
                </a:lnTo>
                <a:lnTo>
                  <a:pt x="18863" y="64933"/>
                </a:lnTo>
                <a:lnTo>
                  <a:pt x="18724" y="65046"/>
                </a:lnTo>
                <a:lnTo>
                  <a:pt x="18660" y="65084"/>
                </a:lnTo>
                <a:lnTo>
                  <a:pt x="18597" y="65122"/>
                </a:lnTo>
                <a:lnTo>
                  <a:pt x="18521" y="65135"/>
                </a:lnTo>
                <a:lnTo>
                  <a:pt x="18458" y="65147"/>
                </a:lnTo>
                <a:lnTo>
                  <a:pt x="18395" y="65147"/>
                </a:lnTo>
                <a:lnTo>
                  <a:pt x="18332" y="65135"/>
                </a:lnTo>
                <a:lnTo>
                  <a:pt x="18281" y="65110"/>
                </a:lnTo>
                <a:lnTo>
                  <a:pt x="18244" y="65072"/>
                </a:lnTo>
                <a:lnTo>
                  <a:pt x="18206" y="65046"/>
                </a:lnTo>
                <a:lnTo>
                  <a:pt x="18180" y="64996"/>
                </a:lnTo>
                <a:lnTo>
                  <a:pt x="18155" y="64945"/>
                </a:lnTo>
                <a:lnTo>
                  <a:pt x="18142" y="64895"/>
                </a:lnTo>
                <a:lnTo>
                  <a:pt x="18130" y="64756"/>
                </a:lnTo>
                <a:lnTo>
                  <a:pt x="18155" y="64617"/>
                </a:lnTo>
                <a:lnTo>
                  <a:pt x="18206" y="64453"/>
                </a:lnTo>
                <a:lnTo>
                  <a:pt x="18281" y="64276"/>
                </a:lnTo>
                <a:lnTo>
                  <a:pt x="18395" y="64086"/>
                </a:lnTo>
                <a:lnTo>
                  <a:pt x="18534" y="63897"/>
                </a:lnTo>
                <a:lnTo>
                  <a:pt x="18698" y="63707"/>
                </a:lnTo>
                <a:lnTo>
                  <a:pt x="18900" y="63518"/>
                </a:lnTo>
                <a:lnTo>
                  <a:pt x="19128" y="63328"/>
                </a:lnTo>
                <a:lnTo>
                  <a:pt x="19381" y="63151"/>
                </a:lnTo>
                <a:lnTo>
                  <a:pt x="19659" y="62987"/>
                </a:lnTo>
                <a:lnTo>
                  <a:pt x="19974" y="62848"/>
                </a:lnTo>
                <a:lnTo>
                  <a:pt x="20000" y="62798"/>
                </a:lnTo>
                <a:close/>
                <a:moveTo>
                  <a:pt x="20442" y="62583"/>
                </a:moveTo>
                <a:lnTo>
                  <a:pt x="20669" y="63050"/>
                </a:lnTo>
                <a:lnTo>
                  <a:pt x="20884" y="63530"/>
                </a:lnTo>
                <a:lnTo>
                  <a:pt x="20985" y="63796"/>
                </a:lnTo>
                <a:lnTo>
                  <a:pt x="21099" y="64074"/>
                </a:lnTo>
                <a:lnTo>
                  <a:pt x="21200" y="64364"/>
                </a:lnTo>
                <a:lnTo>
                  <a:pt x="21288" y="64655"/>
                </a:lnTo>
                <a:lnTo>
                  <a:pt x="21351" y="64945"/>
                </a:lnTo>
                <a:lnTo>
                  <a:pt x="21402" y="65211"/>
                </a:lnTo>
                <a:lnTo>
                  <a:pt x="21415" y="65463"/>
                </a:lnTo>
                <a:lnTo>
                  <a:pt x="21415" y="65577"/>
                </a:lnTo>
                <a:lnTo>
                  <a:pt x="21402" y="65691"/>
                </a:lnTo>
                <a:lnTo>
                  <a:pt x="21389" y="65792"/>
                </a:lnTo>
                <a:lnTo>
                  <a:pt x="21351" y="65880"/>
                </a:lnTo>
                <a:lnTo>
                  <a:pt x="21314" y="65956"/>
                </a:lnTo>
                <a:lnTo>
                  <a:pt x="21263" y="66019"/>
                </a:lnTo>
                <a:lnTo>
                  <a:pt x="21200" y="66082"/>
                </a:lnTo>
                <a:lnTo>
                  <a:pt x="21137" y="66120"/>
                </a:lnTo>
                <a:lnTo>
                  <a:pt x="21073" y="66145"/>
                </a:lnTo>
                <a:lnTo>
                  <a:pt x="21010" y="66158"/>
                </a:lnTo>
                <a:lnTo>
                  <a:pt x="20947" y="66158"/>
                </a:lnTo>
                <a:lnTo>
                  <a:pt x="20884" y="66145"/>
                </a:lnTo>
                <a:lnTo>
                  <a:pt x="20821" y="66120"/>
                </a:lnTo>
                <a:lnTo>
                  <a:pt x="20758" y="66095"/>
                </a:lnTo>
                <a:lnTo>
                  <a:pt x="20694" y="66044"/>
                </a:lnTo>
                <a:lnTo>
                  <a:pt x="20631" y="65981"/>
                </a:lnTo>
                <a:lnTo>
                  <a:pt x="20568" y="65918"/>
                </a:lnTo>
                <a:lnTo>
                  <a:pt x="20518" y="65830"/>
                </a:lnTo>
                <a:lnTo>
                  <a:pt x="20404" y="65640"/>
                </a:lnTo>
                <a:lnTo>
                  <a:pt x="20315" y="65425"/>
                </a:lnTo>
                <a:lnTo>
                  <a:pt x="20240" y="65160"/>
                </a:lnTo>
                <a:lnTo>
                  <a:pt x="20189" y="64870"/>
                </a:lnTo>
                <a:lnTo>
                  <a:pt x="20151" y="64554"/>
                </a:lnTo>
                <a:lnTo>
                  <a:pt x="20151" y="64213"/>
                </a:lnTo>
                <a:lnTo>
                  <a:pt x="20164" y="64023"/>
                </a:lnTo>
                <a:lnTo>
                  <a:pt x="20176" y="63846"/>
                </a:lnTo>
                <a:lnTo>
                  <a:pt x="20202" y="63657"/>
                </a:lnTo>
                <a:lnTo>
                  <a:pt x="20240" y="63455"/>
                </a:lnTo>
                <a:lnTo>
                  <a:pt x="20278" y="63265"/>
                </a:lnTo>
                <a:lnTo>
                  <a:pt x="20341" y="63063"/>
                </a:lnTo>
                <a:lnTo>
                  <a:pt x="20404" y="62848"/>
                </a:lnTo>
                <a:lnTo>
                  <a:pt x="20467" y="62646"/>
                </a:lnTo>
                <a:lnTo>
                  <a:pt x="20442" y="62583"/>
                </a:lnTo>
                <a:close/>
                <a:moveTo>
                  <a:pt x="5787" y="64099"/>
                </a:moveTo>
                <a:lnTo>
                  <a:pt x="7227" y="65766"/>
                </a:lnTo>
                <a:lnTo>
                  <a:pt x="7947" y="66600"/>
                </a:lnTo>
                <a:lnTo>
                  <a:pt x="8655" y="67447"/>
                </a:lnTo>
                <a:lnTo>
                  <a:pt x="8768" y="67573"/>
                </a:lnTo>
                <a:lnTo>
                  <a:pt x="8907" y="67712"/>
                </a:lnTo>
                <a:lnTo>
                  <a:pt x="9059" y="67851"/>
                </a:lnTo>
                <a:lnTo>
                  <a:pt x="9198" y="68002"/>
                </a:lnTo>
                <a:lnTo>
                  <a:pt x="9248" y="68078"/>
                </a:lnTo>
                <a:lnTo>
                  <a:pt x="9312" y="68154"/>
                </a:lnTo>
                <a:lnTo>
                  <a:pt x="9349" y="68230"/>
                </a:lnTo>
                <a:lnTo>
                  <a:pt x="9375" y="68306"/>
                </a:lnTo>
                <a:lnTo>
                  <a:pt x="9387" y="68394"/>
                </a:lnTo>
                <a:lnTo>
                  <a:pt x="9387" y="68470"/>
                </a:lnTo>
                <a:lnTo>
                  <a:pt x="9362" y="68546"/>
                </a:lnTo>
                <a:lnTo>
                  <a:pt x="9324" y="68621"/>
                </a:lnTo>
                <a:lnTo>
                  <a:pt x="9261" y="68685"/>
                </a:lnTo>
                <a:lnTo>
                  <a:pt x="9198" y="68710"/>
                </a:lnTo>
                <a:lnTo>
                  <a:pt x="9122" y="68722"/>
                </a:lnTo>
                <a:lnTo>
                  <a:pt x="9021" y="68710"/>
                </a:lnTo>
                <a:lnTo>
                  <a:pt x="8920" y="68685"/>
                </a:lnTo>
                <a:lnTo>
                  <a:pt x="8806" y="68634"/>
                </a:lnTo>
                <a:lnTo>
                  <a:pt x="8693" y="68558"/>
                </a:lnTo>
                <a:lnTo>
                  <a:pt x="8554" y="68482"/>
                </a:lnTo>
                <a:lnTo>
                  <a:pt x="8415" y="68369"/>
                </a:lnTo>
                <a:lnTo>
                  <a:pt x="8276" y="68255"/>
                </a:lnTo>
                <a:lnTo>
                  <a:pt x="7985" y="67990"/>
                </a:lnTo>
                <a:lnTo>
                  <a:pt x="7669" y="67661"/>
                </a:lnTo>
                <a:lnTo>
                  <a:pt x="7366" y="67308"/>
                </a:lnTo>
                <a:lnTo>
                  <a:pt x="7050" y="66916"/>
                </a:lnTo>
                <a:lnTo>
                  <a:pt x="6760" y="66512"/>
                </a:lnTo>
                <a:lnTo>
                  <a:pt x="6494" y="66095"/>
                </a:lnTo>
                <a:lnTo>
                  <a:pt x="6368" y="65880"/>
                </a:lnTo>
                <a:lnTo>
                  <a:pt x="6254" y="65665"/>
                </a:lnTo>
                <a:lnTo>
                  <a:pt x="6153" y="65451"/>
                </a:lnTo>
                <a:lnTo>
                  <a:pt x="6065" y="65249"/>
                </a:lnTo>
                <a:lnTo>
                  <a:pt x="5976" y="65046"/>
                </a:lnTo>
                <a:lnTo>
                  <a:pt x="5913" y="64844"/>
                </a:lnTo>
                <a:lnTo>
                  <a:pt x="5850" y="64642"/>
                </a:lnTo>
                <a:lnTo>
                  <a:pt x="5812" y="64453"/>
                </a:lnTo>
                <a:lnTo>
                  <a:pt x="5787" y="64276"/>
                </a:lnTo>
                <a:lnTo>
                  <a:pt x="5787" y="64099"/>
                </a:lnTo>
                <a:close/>
                <a:moveTo>
                  <a:pt x="4321" y="70276"/>
                </a:moveTo>
                <a:lnTo>
                  <a:pt x="4372" y="70302"/>
                </a:lnTo>
                <a:lnTo>
                  <a:pt x="4372" y="70302"/>
                </a:lnTo>
                <a:lnTo>
                  <a:pt x="4309" y="70289"/>
                </a:lnTo>
                <a:lnTo>
                  <a:pt x="4309" y="70289"/>
                </a:lnTo>
                <a:lnTo>
                  <a:pt x="4347" y="70466"/>
                </a:lnTo>
                <a:lnTo>
                  <a:pt x="4359" y="70643"/>
                </a:lnTo>
                <a:lnTo>
                  <a:pt x="4372" y="70819"/>
                </a:lnTo>
                <a:lnTo>
                  <a:pt x="4384" y="70996"/>
                </a:lnTo>
                <a:lnTo>
                  <a:pt x="4384" y="71173"/>
                </a:lnTo>
                <a:lnTo>
                  <a:pt x="4372" y="71350"/>
                </a:lnTo>
                <a:lnTo>
                  <a:pt x="4321" y="71716"/>
                </a:lnTo>
                <a:lnTo>
                  <a:pt x="4258" y="72070"/>
                </a:lnTo>
                <a:lnTo>
                  <a:pt x="4157" y="72424"/>
                </a:lnTo>
                <a:lnTo>
                  <a:pt x="4031" y="72765"/>
                </a:lnTo>
                <a:lnTo>
                  <a:pt x="3879" y="73093"/>
                </a:lnTo>
                <a:lnTo>
                  <a:pt x="3702" y="73409"/>
                </a:lnTo>
                <a:lnTo>
                  <a:pt x="3500" y="73700"/>
                </a:lnTo>
                <a:lnTo>
                  <a:pt x="3285" y="73978"/>
                </a:lnTo>
                <a:lnTo>
                  <a:pt x="3172" y="74117"/>
                </a:lnTo>
                <a:lnTo>
                  <a:pt x="3045" y="74230"/>
                </a:lnTo>
                <a:lnTo>
                  <a:pt x="2919" y="74357"/>
                </a:lnTo>
                <a:lnTo>
                  <a:pt x="2793" y="74458"/>
                </a:lnTo>
                <a:lnTo>
                  <a:pt x="2654" y="74559"/>
                </a:lnTo>
                <a:lnTo>
                  <a:pt x="2515" y="74660"/>
                </a:lnTo>
                <a:lnTo>
                  <a:pt x="2376" y="74748"/>
                </a:lnTo>
                <a:lnTo>
                  <a:pt x="2237" y="74824"/>
                </a:lnTo>
                <a:lnTo>
                  <a:pt x="2085" y="74887"/>
                </a:lnTo>
                <a:lnTo>
                  <a:pt x="1934" y="74950"/>
                </a:lnTo>
                <a:lnTo>
                  <a:pt x="1946" y="74774"/>
                </a:lnTo>
                <a:lnTo>
                  <a:pt x="1959" y="74597"/>
                </a:lnTo>
                <a:lnTo>
                  <a:pt x="1997" y="74420"/>
                </a:lnTo>
                <a:lnTo>
                  <a:pt x="2022" y="74243"/>
                </a:lnTo>
                <a:lnTo>
                  <a:pt x="2110" y="73927"/>
                </a:lnTo>
                <a:lnTo>
                  <a:pt x="2224" y="73611"/>
                </a:lnTo>
                <a:lnTo>
                  <a:pt x="2363" y="73308"/>
                </a:lnTo>
                <a:lnTo>
                  <a:pt x="2515" y="73018"/>
                </a:lnTo>
                <a:lnTo>
                  <a:pt x="2679" y="72727"/>
                </a:lnTo>
                <a:lnTo>
                  <a:pt x="2843" y="72449"/>
                </a:lnTo>
                <a:lnTo>
                  <a:pt x="3033" y="72184"/>
                </a:lnTo>
                <a:lnTo>
                  <a:pt x="3222" y="71906"/>
                </a:lnTo>
                <a:lnTo>
                  <a:pt x="3601" y="71375"/>
                </a:lnTo>
                <a:lnTo>
                  <a:pt x="3791" y="71110"/>
                </a:lnTo>
                <a:lnTo>
                  <a:pt x="3980" y="70845"/>
                </a:lnTo>
                <a:lnTo>
                  <a:pt x="4144" y="70567"/>
                </a:lnTo>
                <a:lnTo>
                  <a:pt x="4309" y="70289"/>
                </a:lnTo>
                <a:lnTo>
                  <a:pt x="4321" y="70276"/>
                </a:lnTo>
                <a:close/>
                <a:moveTo>
                  <a:pt x="8149" y="77111"/>
                </a:moveTo>
                <a:lnTo>
                  <a:pt x="8263" y="77136"/>
                </a:lnTo>
                <a:lnTo>
                  <a:pt x="8579" y="77212"/>
                </a:lnTo>
                <a:lnTo>
                  <a:pt x="9034" y="77351"/>
                </a:lnTo>
                <a:lnTo>
                  <a:pt x="9286" y="77452"/>
                </a:lnTo>
                <a:lnTo>
                  <a:pt x="9564" y="77553"/>
                </a:lnTo>
                <a:lnTo>
                  <a:pt x="9830" y="77679"/>
                </a:lnTo>
                <a:lnTo>
                  <a:pt x="10107" y="77818"/>
                </a:lnTo>
                <a:lnTo>
                  <a:pt x="10360" y="77982"/>
                </a:lnTo>
                <a:lnTo>
                  <a:pt x="10600" y="78159"/>
                </a:lnTo>
                <a:lnTo>
                  <a:pt x="10714" y="78260"/>
                </a:lnTo>
                <a:lnTo>
                  <a:pt x="10815" y="78349"/>
                </a:lnTo>
                <a:lnTo>
                  <a:pt x="10916" y="78462"/>
                </a:lnTo>
                <a:lnTo>
                  <a:pt x="11004" y="78563"/>
                </a:lnTo>
                <a:lnTo>
                  <a:pt x="11080" y="78677"/>
                </a:lnTo>
                <a:lnTo>
                  <a:pt x="11143" y="78803"/>
                </a:lnTo>
                <a:lnTo>
                  <a:pt x="11207" y="78930"/>
                </a:lnTo>
                <a:lnTo>
                  <a:pt x="11245" y="79056"/>
                </a:lnTo>
                <a:lnTo>
                  <a:pt x="11270" y="79170"/>
                </a:lnTo>
                <a:lnTo>
                  <a:pt x="11270" y="79271"/>
                </a:lnTo>
                <a:lnTo>
                  <a:pt x="11257" y="79347"/>
                </a:lnTo>
                <a:lnTo>
                  <a:pt x="11232" y="79397"/>
                </a:lnTo>
                <a:lnTo>
                  <a:pt x="11194" y="79435"/>
                </a:lnTo>
                <a:lnTo>
                  <a:pt x="11131" y="79448"/>
                </a:lnTo>
                <a:lnTo>
                  <a:pt x="11068" y="79448"/>
                </a:lnTo>
                <a:lnTo>
                  <a:pt x="10979" y="79422"/>
                </a:lnTo>
                <a:lnTo>
                  <a:pt x="10891" y="79384"/>
                </a:lnTo>
                <a:lnTo>
                  <a:pt x="10790" y="79347"/>
                </a:lnTo>
                <a:lnTo>
                  <a:pt x="10562" y="79208"/>
                </a:lnTo>
                <a:lnTo>
                  <a:pt x="10297" y="79031"/>
                </a:lnTo>
                <a:lnTo>
                  <a:pt x="10019" y="78829"/>
                </a:lnTo>
                <a:lnTo>
                  <a:pt x="9728" y="78589"/>
                </a:lnTo>
                <a:lnTo>
                  <a:pt x="9451" y="78349"/>
                </a:lnTo>
                <a:lnTo>
                  <a:pt x="8895" y="77856"/>
                </a:lnTo>
                <a:lnTo>
                  <a:pt x="8440" y="77414"/>
                </a:lnTo>
                <a:lnTo>
                  <a:pt x="8149" y="77111"/>
                </a:lnTo>
                <a:close/>
                <a:moveTo>
                  <a:pt x="7998" y="77730"/>
                </a:moveTo>
                <a:lnTo>
                  <a:pt x="8099" y="77805"/>
                </a:lnTo>
                <a:lnTo>
                  <a:pt x="8339" y="78020"/>
                </a:lnTo>
                <a:lnTo>
                  <a:pt x="8680" y="78336"/>
                </a:lnTo>
                <a:lnTo>
                  <a:pt x="8857" y="78538"/>
                </a:lnTo>
                <a:lnTo>
                  <a:pt x="9059" y="78753"/>
                </a:lnTo>
                <a:lnTo>
                  <a:pt x="9236" y="78993"/>
                </a:lnTo>
                <a:lnTo>
                  <a:pt x="9413" y="79245"/>
                </a:lnTo>
                <a:lnTo>
                  <a:pt x="9577" y="79498"/>
                </a:lnTo>
                <a:lnTo>
                  <a:pt x="9716" y="79763"/>
                </a:lnTo>
                <a:lnTo>
                  <a:pt x="9766" y="79902"/>
                </a:lnTo>
                <a:lnTo>
                  <a:pt x="9817" y="80041"/>
                </a:lnTo>
                <a:lnTo>
                  <a:pt x="9855" y="80180"/>
                </a:lnTo>
                <a:lnTo>
                  <a:pt x="9893" y="80319"/>
                </a:lnTo>
                <a:lnTo>
                  <a:pt x="9905" y="80446"/>
                </a:lnTo>
                <a:lnTo>
                  <a:pt x="9905" y="80585"/>
                </a:lnTo>
                <a:lnTo>
                  <a:pt x="9905" y="80723"/>
                </a:lnTo>
                <a:lnTo>
                  <a:pt x="9880" y="80850"/>
                </a:lnTo>
                <a:lnTo>
                  <a:pt x="9855" y="80976"/>
                </a:lnTo>
                <a:lnTo>
                  <a:pt x="9817" y="81065"/>
                </a:lnTo>
                <a:lnTo>
                  <a:pt x="9766" y="81128"/>
                </a:lnTo>
                <a:lnTo>
                  <a:pt x="9716" y="81153"/>
                </a:lnTo>
                <a:lnTo>
                  <a:pt x="9665" y="81166"/>
                </a:lnTo>
                <a:lnTo>
                  <a:pt x="9615" y="81153"/>
                </a:lnTo>
                <a:lnTo>
                  <a:pt x="9552" y="81128"/>
                </a:lnTo>
                <a:lnTo>
                  <a:pt x="9488" y="81065"/>
                </a:lnTo>
                <a:lnTo>
                  <a:pt x="9413" y="81001"/>
                </a:lnTo>
                <a:lnTo>
                  <a:pt x="9349" y="80913"/>
                </a:lnTo>
                <a:lnTo>
                  <a:pt x="9198" y="80686"/>
                </a:lnTo>
                <a:lnTo>
                  <a:pt x="9046" y="80408"/>
                </a:lnTo>
                <a:lnTo>
                  <a:pt x="8895" y="80104"/>
                </a:lnTo>
                <a:lnTo>
                  <a:pt x="8743" y="79763"/>
                </a:lnTo>
                <a:lnTo>
                  <a:pt x="8591" y="79422"/>
                </a:lnTo>
                <a:lnTo>
                  <a:pt x="8326" y="78728"/>
                </a:lnTo>
                <a:lnTo>
                  <a:pt x="8124" y="78134"/>
                </a:lnTo>
                <a:lnTo>
                  <a:pt x="7998" y="77730"/>
                </a:lnTo>
                <a:close/>
                <a:moveTo>
                  <a:pt x="7176" y="77313"/>
                </a:moveTo>
                <a:lnTo>
                  <a:pt x="7101" y="77515"/>
                </a:lnTo>
                <a:lnTo>
                  <a:pt x="6987" y="77793"/>
                </a:lnTo>
                <a:lnTo>
                  <a:pt x="6671" y="78487"/>
                </a:lnTo>
                <a:lnTo>
                  <a:pt x="6469" y="78879"/>
                </a:lnTo>
                <a:lnTo>
                  <a:pt x="6267" y="79283"/>
                </a:lnTo>
                <a:lnTo>
                  <a:pt x="6052" y="79688"/>
                </a:lnTo>
                <a:lnTo>
                  <a:pt x="5825" y="80067"/>
                </a:lnTo>
                <a:lnTo>
                  <a:pt x="5610" y="80420"/>
                </a:lnTo>
                <a:lnTo>
                  <a:pt x="5395" y="80736"/>
                </a:lnTo>
                <a:lnTo>
                  <a:pt x="5294" y="80862"/>
                </a:lnTo>
                <a:lnTo>
                  <a:pt x="5193" y="80989"/>
                </a:lnTo>
                <a:lnTo>
                  <a:pt x="5092" y="81090"/>
                </a:lnTo>
                <a:lnTo>
                  <a:pt x="5004" y="81166"/>
                </a:lnTo>
                <a:lnTo>
                  <a:pt x="4928" y="81216"/>
                </a:lnTo>
                <a:lnTo>
                  <a:pt x="4852" y="81254"/>
                </a:lnTo>
                <a:lnTo>
                  <a:pt x="4776" y="81267"/>
                </a:lnTo>
                <a:lnTo>
                  <a:pt x="4713" y="81241"/>
                </a:lnTo>
                <a:lnTo>
                  <a:pt x="4662" y="81191"/>
                </a:lnTo>
                <a:lnTo>
                  <a:pt x="4612" y="81115"/>
                </a:lnTo>
                <a:lnTo>
                  <a:pt x="4587" y="81001"/>
                </a:lnTo>
                <a:lnTo>
                  <a:pt x="4561" y="80862"/>
                </a:lnTo>
                <a:lnTo>
                  <a:pt x="4549" y="80698"/>
                </a:lnTo>
                <a:lnTo>
                  <a:pt x="4561" y="80534"/>
                </a:lnTo>
                <a:lnTo>
                  <a:pt x="4574" y="80370"/>
                </a:lnTo>
                <a:lnTo>
                  <a:pt x="4612" y="80206"/>
                </a:lnTo>
                <a:lnTo>
                  <a:pt x="4662" y="80041"/>
                </a:lnTo>
                <a:lnTo>
                  <a:pt x="4726" y="79890"/>
                </a:lnTo>
                <a:lnTo>
                  <a:pt x="4801" y="79725"/>
                </a:lnTo>
                <a:lnTo>
                  <a:pt x="4890" y="79574"/>
                </a:lnTo>
                <a:lnTo>
                  <a:pt x="4978" y="79410"/>
                </a:lnTo>
                <a:lnTo>
                  <a:pt x="5079" y="79271"/>
                </a:lnTo>
                <a:lnTo>
                  <a:pt x="5307" y="78968"/>
                </a:lnTo>
                <a:lnTo>
                  <a:pt x="5547" y="78690"/>
                </a:lnTo>
                <a:lnTo>
                  <a:pt x="5799" y="78437"/>
                </a:lnTo>
                <a:lnTo>
                  <a:pt x="6052" y="78197"/>
                </a:lnTo>
                <a:lnTo>
                  <a:pt x="6292" y="77982"/>
                </a:lnTo>
                <a:lnTo>
                  <a:pt x="6532" y="77780"/>
                </a:lnTo>
                <a:lnTo>
                  <a:pt x="6734" y="77628"/>
                </a:lnTo>
                <a:lnTo>
                  <a:pt x="7050" y="77401"/>
                </a:lnTo>
                <a:lnTo>
                  <a:pt x="7176" y="77313"/>
                </a:lnTo>
                <a:close/>
                <a:moveTo>
                  <a:pt x="7315" y="78386"/>
                </a:moveTo>
                <a:lnTo>
                  <a:pt x="7366" y="78500"/>
                </a:lnTo>
                <a:lnTo>
                  <a:pt x="7480" y="78803"/>
                </a:lnTo>
                <a:lnTo>
                  <a:pt x="7631" y="79245"/>
                </a:lnTo>
                <a:lnTo>
                  <a:pt x="7707" y="79511"/>
                </a:lnTo>
                <a:lnTo>
                  <a:pt x="7770" y="79789"/>
                </a:lnTo>
                <a:lnTo>
                  <a:pt x="7833" y="80092"/>
                </a:lnTo>
                <a:lnTo>
                  <a:pt x="7871" y="80382"/>
                </a:lnTo>
                <a:lnTo>
                  <a:pt x="7897" y="80698"/>
                </a:lnTo>
                <a:lnTo>
                  <a:pt x="7897" y="80989"/>
                </a:lnTo>
                <a:lnTo>
                  <a:pt x="7884" y="81140"/>
                </a:lnTo>
                <a:lnTo>
                  <a:pt x="7859" y="81279"/>
                </a:lnTo>
                <a:lnTo>
                  <a:pt x="7833" y="81418"/>
                </a:lnTo>
                <a:lnTo>
                  <a:pt x="7796" y="81557"/>
                </a:lnTo>
                <a:lnTo>
                  <a:pt x="7758" y="81684"/>
                </a:lnTo>
                <a:lnTo>
                  <a:pt x="7694" y="81810"/>
                </a:lnTo>
                <a:lnTo>
                  <a:pt x="7631" y="81924"/>
                </a:lnTo>
                <a:lnTo>
                  <a:pt x="7543" y="82037"/>
                </a:lnTo>
                <a:lnTo>
                  <a:pt x="7467" y="82126"/>
                </a:lnTo>
                <a:lnTo>
                  <a:pt x="7391" y="82189"/>
                </a:lnTo>
                <a:lnTo>
                  <a:pt x="7328" y="82214"/>
                </a:lnTo>
                <a:lnTo>
                  <a:pt x="7265" y="82227"/>
                </a:lnTo>
                <a:lnTo>
                  <a:pt x="7214" y="82214"/>
                </a:lnTo>
                <a:lnTo>
                  <a:pt x="7164" y="82176"/>
                </a:lnTo>
                <a:lnTo>
                  <a:pt x="7126" y="82113"/>
                </a:lnTo>
                <a:lnTo>
                  <a:pt x="7101" y="82037"/>
                </a:lnTo>
                <a:lnTo>
                  <a:pt x="7063" y="81949"/>
                </a:lnTo>
                <a:lnTo>
                  <a:pt x="7050" y="81835"/>
                </a:lnTo>
                <a:lnTo>
                  <a:pt x="7025" y="81570"/>
                </a:lnTo>
                <a:lnTo>
                  <a:pt x="7012" y="81254"/>
                </a:lnTo>
                <a:lnTo>
                  <a:pt x="7012" y="80913"/>
                </a:lnTo>
                <a:lnTo>
                  <a:pt x="7038" y="80547"/>
                </a:lnTo>
                <a:lnTo>
                  <a:pt x="7063" y="80168"/>
                </a:lnTo>
                <a:lnTo>
                  <a:pt x="7139" y="79435"/>
                </a:lnTo>
                <a:lnTo>
                  <a:pt x="7227" y="78803"/>
                </a:lnTo>
                <a:lnTo>
                  <a:pt x="7315" y="78386"/>
                </a:lnTo>
                <a:close/>
                <a:moveTo>
                  <a:pt x="11699" y="1"/>
                </a:moveTo>
                <a:lnTo>
                  <a:pt x="11472" y="216"/>
                </a:lnTo>
                <a:lnTo>
                  <a:pt x="11775" y="582"/>
                </a:lnTo>
                <a:lnTo>
                  <a:pt x="12078" y="948"/>
                </a:lnTo>
                <a:lnTo>
                  <a:pt x="12217" y="1138"/>
                </a:lnTo>
                <a:lnTo>
                  <a:pt x="12356" y="1327"/>
                </a:lnTo>
                <a:lnTo>
                  <a:pt x="12483" y="1517"/>
                </a:lnTo>
                <a:lnTo>
                  <a:pt x="12596" y="1719"/>
                </a:lnTo>
                <a:lnTo>
                  <a:pt x="13632" y="3829"/>
                </a:lnTo>
                <a:lnTo>
                  <a:pt x="14163" y="4877"/>
                </a:lnTo>
                <a:lnTo>
                  <a:pt x="14681" y="5938"/>
                </a:lnTo>
                <a:lnTo>
                  <a:pt x="15186" y="6987"/>
                </a:lnTo>
                <a:lnTo>
                  <a:pt x="15666" y="8061"/>
                </a:lnTo>
                <a:lnTo>
                  <a:pt x="16134" y="9134"/>
                </a:lnTo>
                <a:lnTo>
                  <a:pt x="16361" y="9665"/>
                </a:lnTo>
                <a:lnTo>
                  <a:pt x="16576" y="10208"/>
                </a:lnTo>
                <a:lnTo>
                  <a:pt x="16765" y="10739"/>
                </a:lnTo>
                <a:lnTo>
                  <a:pt x="16942" y="11269"/>
                </a:lnTo>
                <a:lnTo>
                  <a:pt x="17107" y="11800"/>
                </a:lnTo>
                <a:lnTo>
                  <a:pt x="17245" y="12343"/>
                </a:lnTo>
                <a:lnTo>
                  <a:pt x="17359" y="12874"/>
                </a:lnTo>
                <a:lnTo>
                  <a:pt x="17448" y="13417"/>
                </a:lnTo>
                <a:lnTo>
                  <a:pt x="17523" y="13960"/>
                </a:lnTo>
                <a:lnTo>
                  <a:pt x="17574" y="14503"/>
                </a:lnTo>
                <a:lnTo>
                  <a:pt x="17599" y="15046"/>
                </a:lnTo>
                <a:lnTo>
                  <a:pt x="17599" y="15602"/>
                </a:lnTo>
                <a:lnTo>
                  <a:pt x="17574" y="16158"/>
                </a:lnTo>
                <a:lnTo>
                  <a:pt x="17523" y="16714"/>
                </a:lnTo>
                <a:lnTo>
                  <a:pt x="17448" y="17270"/>
                </a:lnTo>
                <a:lnTo>
                  <a:pt x="17347" y="17838"/>
                </a:lnTo>
                <a:lnTo>
                  <a:pt x="17208" y="18394"/>
                </a:lnTo>
                <a:lnTo>
                  <a:pt x="17043" y="18963"/>
                </a:lnTo>
                <a:lnTo>
                  <a:pt x="16652" y="20251"/>
                </a:lnTo>
                <a:lnTo>
                  <a:pt x="16273" y="21552"/>
                </a:lnTo>
                <a:lnTo>
                  <a:pt x="15919" y="22841"/>
                </a:lnTo>
                <a:lnTo>
                  <a:pt x="15578" y="24155"/>
                </a:lnTo>
                <a:lnTo>
                  <a:pt x="15249" y="25456"/>
                </a:lnTo>
                <a:lnTo>
                  <a:pt x="14934" y="26770"/>
                </a:lnTo>
                <a:lnTo>
                  <a:pt x="14630" y="28083"/>
                </a:lnTo>
                <a:lnTo>
                  <a:pt x="14352" y="29410"/>
                </a:lnTo>
                <a:lnTo>
                  <a:pt x="14277" y="29713"/>
                </a:lnTo>
                <a:lnTo>
                  <a:pt x="14201" y="30003"/>
                </a:lnTo>
                <a:lnTo>
                  <a:pt x="14112" y="30294"/>
                </a:lnTo>
                <a:lnTo>
                  <a:pt x="14024" y="30572"/>
                </a:lnTo>
                <a:lnTo>
                  <a:pt x="13923" y="30837"/>
                </a:lnTo>
                <a:lnTo>
                  <a:pt x="13797" y="31090"/>
                </a:lnTo>
                <a:lnTo>
                  <a:pt x="13670" y="31330"/>
                </a:lnTo>
                <a:lnTo>
                  <a:pt x="13531" y="31570"/>
                </a:lnTo>
                <a:lnTo>
                  <a:pt x="13380" y="31810"/>
                </a:lnTo>
                <a:lnTo>
                  <a:pt x="13228" y="32025"/>
                </a:lnTo>
                <a:lnTo>
                  <a:pt x="13051" y="32252"/>
                </a:lnTo>
                <a:lnTo>
                  <a:pt x="12862" y="32454"/>
                </a:lnTo>
                <a:lnTo>
                  <a:pt x="12659" y="32669"/>
                </a:lnTo>
                <a:lnTo>
                  <a:pt x="12445" y="32858"/>
                </a:lnTo>
                <a:lnTo>
                  <a:pt x="12217" y="33061"/>
                </a:lnTo>
                <a:lnTo>
                  <a:pt x="11977" y="33250"/>
                </a:lnTo>
                <a:lnTo>
                  <a:pt x="11762" y="33414"/>
                </a:lnTo>
                <a:lnTo>
                  <a:pt x="11548" y="33604"/>
                </a:lnTo>
                <a:lnTo>
                  <a:pt x="11333" y="33793"/>
                </a:lnTo>
                <a:lnTo>
                  <a:pt x="11118" y="33983"/>
                </a:lnTo>
                <a:lnTo>
                  <a:pt x="10903" y="34198"/>
                </a:lnTo>
                <a:lnTo>
                  <a:pt x="10701" y="34412"/>
                </a:lnTo>
                <a:lnTo>
                  <a:pt x="10499" y="34640"/>
                </a:lnTo>
                <a:lnTo>
                  <a:pt x="10310" y="34867"/>
                </a:lnTo>
                <a:lnTo>
                  <a:pt x="10133" y="35107"/>
                </a:lnTo>
                <a:lnTo>
                  <a:pt x="9981" y="35347"/>
                </a:lnTo>
                <a:lnTo>
                  <a:pt x="9830" y="35587"/>
                </a:lnTo>
                <a:lnTo>
                  <a:pt x="9703" y="35827"/>
                </a:lnTo>
                <a:lnTo>
                  <a:pt x="9590" y="36067"/>
                </a:lnTo>
                <a:lnTo>
                  <a:pt x="9514" y="36320"/>
                </a:lnTo>
                <a:lnTo>
                  <a:pt x="9451" y="36560"/>
                </a:lnTo>
                <a:lnTo>
                  <a:pt x="9413" y="36800"/>
                </a:lnTo>
                <a:lnTo>
                  <a:pt x="9413" y="36850"/>
                </a:lnTo>
                <a:lnTo>
                  <a:pt x="9425" y="36901"/>
                </a:lnTo>
                <a:lnTo>
                  <a:pt x="9463" y="37015"/>
                </a:lnTo>
                <a:lnTo>
                  <a:pt x="9514" y="37128"/>
                </a:lnTo>
                <a:lnTo>
                  <a:pt x="9602" y="37242"/>
                </a:lnTo>
                <a:lnTo>
                  <a:pt x="9703" y="37343"/>
                </a:lnTo>
                <a:lnTo>
                  <a:pt x="9804" y="37419"/>
                </a:lnTo>
                <a:lnTo>
                  <a:pt x="9931" y="37495"/>
                </a:lnTo>
                <a:lnTo>
                  <a:pt x="10057" y="37545"/>
                </a:lnTo>
                <a:lnTo>
                  <a:pt x="10246" y="37583"/>
                </a:lnTo>
                <a:lnTo>
                  <a:pt x="10411" y="37596"/>
                </a:lnTo>
                <a:lnTo>
                  <a:pt x="10588" y="37596"/>
                </a:lnTo>
                <a:lnTo>
                  <a:pt x="10752" y="37583"/>
                </a:lnTo>
                <a:lnTo>
                  <a:pt x="10903" y="37545"/>
                </a:lnTo>
                <a:lnTo>
                  <a:pt x="11055" y="37495"/>
                </a:lnTo>
                <a:lnTo>
                  <a:pt x="11194" y="37431"/>
                </a:lnTo>
                <a:lnTo>
                  <a:pt x="11333" y="37356"/>
                </a:lnTo>
                <a:lnTo>
                  <a:pt x="11459" y="37255"/>
                </a:lnTo>
                <a:lnTo>
                  <a:pt x="11586" y="37154"/>
                </a:lnTo>
                <a:lnTo>
                  <a:pt x="11712" y="37027"/>
                </a:lnTo>
                <a:lnTo>
                  <a:pt x="11838" y="36901"/>
                </a:lnTo>
                <a:lnTo>
                  <a:pt x="11952" y="36762"/>
                </a:lnTo>
                <a:lnTo>
                  <a:pt x="12053" y="36623"/>
                </a:lnTo>
                <a:lnTo>
                  <a:pt x="12268" y="36295"/>
                </a:lnTo>
                <a:lnTo>
                  <a:pt x="12470" y="35953"/>
                </a:lnTo>
                <a:lnTo>
                  <a:pt x="12659" y="35587"/>
                </a:lnTo>
                <a:lnTo>
                  <a:pt x="13038" y="34842"/>
                </a:lnTo>
                <a:lnTo>
                  <a:pt x="13228" y="34463"/>
                </a:lnTo>
                <a:lnTo>
                  <a:pt x="13430" y="34109"/>
                </a:lnTo>
                <a:lnTo>
                  <a:pt x="13632" y="33768"/>
                </a:lnTo>
                <a:lnTo>
                  <a:pt x="13834" y="33440"/>
                </a:lnTo>
                <a:lnTo>
                  <a:pt x="13847" y="33983"/>
                </a:lnTo>
                <a:lnTo>
                  <a:pt x="13872" y="34501"/>
                </a:lnTo>
                <a:lnTo>
                  <a:pt x="13910" y="35499"/>
                </a:lnTo>
                <a:lnTo>
                  <a:pt x="13923" y="35966"/>
                </a:lnTo>
                <a:lnTo>
                  <a:pt x="13898" y="36433"/>
                </a:lnTo>
                <a:lnTo>
                  <a:pt x="13885" y="36661"/>
                </a:lnTo>
                <a:lnTo>
                  <a:pt x="13860" y="36888"/>
                </a:lnTo>
                <a:lnTo>
                  <a:pt x="13822" y="37103"/>
                </a:lnTo>
                <a:lnTo>
                  <a:pt x="13784" y="37330"/>
                </a:lnTo>
                <a:lnTo>
                  <a:pt x="13721" y="37570"/>
                </a:lnTo>
                <a:lnTo>
                  <a:pt x="13645" y="37810"/>
                </a:lnTo>
                <a:lnTo>
                  <a:pt x="13556" y="38050"/>
                </a:lnTo>
                <a:lnTo>
                  <a:pt x="13468" y="38290"/>
                </a:lnTo>
                <a:lnTo>
                  <a:pt x="13266" y="38771"/>
                </a:lnTo>
                <a:lnTo>
                  <a:pt x="13051" y="39238"/>
                </a:lnTo>
                <a:lnTo>
                  <a:pt x="12596" y="40173"/>
                </a:lnTo>
                <a:lnTo>
                  <a:pt x="12382" y="40640"/>
                </a:lnTo>
                <a:lnTo>
                  <a:pt x="12192" y="41120"/>
                </a:lnTo>
                <a:lnTo>
                  <a:pt x="12129" y="41284"/>
                </a:lnTo>
                <a:lnTo>
                  <a:pt x="12066" y="41436"/>
                </a:lnTo>
                <a:lnTo>
                  <a:pt x="11977" y="41575"/>
                </a:lnTo>
                <a:lnTo>
                  <a:pt x="11901" y="41714"/>
                </a:lnTo>
                <a:lnTo>
                  <a:pt x="11813" y="41840"/>
                </a:lnTo>
                <a:lnTo>
                  <a:pt x="11712" y="41954"/>
                </a:lnTo>
                <a:lnTo>
                  <a:pt x="11611" y="42068"/>
                </a:lnTo>
                <a:lnTo>
                  <a:pt x="11510" y="42181"/>
                </a:lnTo>
                <a:lnTo>
                  <a:pt x="11282" y="42371"/>
                </a:lnTo>
                <a:lnTo>
                  <a:pt x="11030" y="42560"/>
                </a:lnTo>
                <a:lnTo>
                  <a:pt x="10764" y="42737"/>
                </a:lnTo>
                <a:lnTo>
                  <a:pt x="10486" y="42901"/>
                </a:lnTo>
                <a:lnTo>
                  <a:pt x="10171" y="43078"/>
                </a:lnTo>
                <a:lnTo>
                  <a:pt x="9880" y="43230"/>
                </a:lnTo>
                <a:lnTo>
                  <a:pt x="9324" y="43508"/>
                </a:lnTo>
                <a:lnTo>
                  <a:pt x="8794" y="43748"/>
                </a:lnTo>
                <a:lnTo>
                  <a:pt x="8288" y="43988"/>
                </a:lnTo>
                <a:lnTo>
                  <a:pt x="8036" y="44101"/>
                </a:lnTo>
                <a:lnTo>
                  <a:pt x="7796" y="44240"/>
                </a:lnTo>
                <a:lnTo>
                  <a:pt x="7543" y="44379"/>
                </a:lnTo>
                <a:lnTo>
                  <a:pt x="7303" y="44531"/>
                </a:lnTo>
                <a:lnTo>
                  <a:pt x="7050" y="44695"/>
                </a:lnTo>
                <a:lnTo>
                  <a:pt x="6797" y="44885"/>
                </a:lnTo>
                <a:lnTo>
                  <a:pt x="6545" y="45087"/>
                </a:lnTo>
                <a:lnTo>
                  <a:pt x="6279" y="45327"/>
                </a:lnTo>
                <a:lnTo>
                  <a:pt x="5787" y="45794"/>
                </a:lnTo>
                <a:lnTo>
                  <a:pt x="5547" y="46047"/>
                </a:lnTo>
                <a:lnTo>
                  <a:pt x="5319" y="46300"/>
                </a:lnTo>
                <a:lnTo>
                  <a:pt x="5218" y="46426"/>
                </a:lnTo>
                <a:lnTo>
                  <a:pt x="5130" y="46552"/>
                </a:lnTo>
                <a:lnTo>
                  <a:pt x="5054" y="46666"/>
                </a:lnTo>
                <a:lnTo>
                  <a:pt x="4991" y="46792"/>
                </a:lnTo>
                <a:lnTo>
                  <a:pt x="4940" y="46906"/>
                </a:lnTo>
                <a:lnTo>
                  <a:pt x="4915" y="47020"/>
                </a:lnTo>
                <a:lnTo>
                  <a:pt x="4902" y="47133"/>
                </a:lnTo>
                <a:lnTo>
                  <a:pt x="4915" y="47234"/>
                </a:lnTo>
                <a:lnTo>
                  <a:pt x="5142" y="47639"/>
                </a:lnTo>
                <a:lnTo>
                  <a:pt x="5244" y="47677"/>
                </a:lnTo>
                <a:lnTo>
                  <a:pt x="5357" y="47702"/>
                </a:lnTo>
                <a:lnTo>
                  <a:pt x="5597" y="47740"/>
                </a:lnTo>
                <a:lnTo>
                  <a:pt x="5863" y="47752"/>
                </a:lnTo>
                <a:lnTo>
                  <a:pt x="6128" y="47740"/>
                </a:lnTo>
                <a:lnTo>
                  <a:pt x="6393" y="47702"/>
                </a:lnTo>
                <a:lnTo>
                  <a:pt x="6633" y="47651"/>
                </a:lnTo>
                <a:lnTo>
                  <a:pt x="6848" y="47575"/>
                </a:lnTo>
                <a:lnTo>
                  <a:pt x="6936" y="47538"/>
                </a:lnTo>
                <a:lnTo>
                  <a:pt x="7012" y="47487"/>
                </a:lnTo>
                <a:lnTo>
                  <a:pt x="7884" y="46906"/>
                </a:lnTo>
                <a:lnTo>
                  <a:pt x="8263" y="46628"/>
                </a:lnTo>
                <a:lnTo>
                  <a:pt x="8642" y="46350"/>
                </a:lnTo>
                <a:lnTo>
                  <a:pt x="9021" y="46022"/>
                </a:lnTo>
                <a:lnTo>
                  <a:pt x="9438" y="45655"/>
                </a:lnTo>
                <a:lnTo>
                  <a:pt x="9880" y="45213"/>
                </a:lnTo>
                <a:lnTo>
                  <a:pt x="10398" y="44670"/>
                </a:lnTo>
                <a:lnTo>
                  <a:pt x="10423" y="44594"/>
                </a:lnTo>
                <a:lnTo>
                  <a:pt x="10474" y="44556"/>
                </a:lnTo>
                <a:lnTo>
                  <a:pt x="10449" y="44619"/>
                </a:lnTo>
                <a:lnTo>
                  <a:pt x="10398" y="44670"/>
                </a:lnTo>
                <a:lnTo>
                  <a:pt x="10259" y="45062"/>
                </a:lnTo>
                <a:lnTo>
                  <a:pt x="10107" y="45441"/>
                </a:lnTo>
                <a:lnTo>
                  <a:pt x="9109" y="47677"/>
                </a:lnTo>
                <a:lnTo>
                  <a:pt x="8111" y="49912"/>
                </a:lnTo>
                <a:lnTo>
                  <a:pt x="7606" y="51024"/>
                </a:lnTo>
                <a:lnTo>
                  <a:pt x="7126" y="52148"/>
                </a:lnTo>
                <a:lnTo>
                  <a:pt x="6646" y="53273"/>
                </a:lnTo>
                <a:lnTo>
                  <a:pt x="6191" y="54397"/>
                </a:lnTo>
                <a:lnTo>
                  <a:pt x="6090" y="54624"/>
                </a:lnTo>
                <a:lnTo>
                  <a:pt x="5989" y="54839"/>
                </a:lnTo>
                <a:lnTo>
                  <a:pt x="5888" y="55054"/>
                </a:lnTo>
                <a:lnTo>
                  <a:pt x="5774" y="55256"/>
                </a:lnTo>
                <a:lnTo>
                  <a:pt x="5660" y="55458"/>
                </a:lnTo>
                <a:lnTo>
                  <a:pt x="5534" y="55648"/>
                </a:lnTo>
                <a:lnTo>
                  <a:pt x="5408" y="55825"/>
                </a:lnTo>
                <a:lnTo>
                  <a:pt x="5281" y="56001"/>
                </a:lnTo>
                <a:lnTo>
                  <a:pt x="5142" y="56178"/>
                </a:lnTo>
                <a:lnTo>
                  <a:pt x="4991" y="56343"/>
                </a:lnTo>
                <a:lnTo>
                  <a:pt x="4839" y="56507"/>
                </a:lnTo>
                <a:lnTo>
                  <a:pt x="4675" y="56671"/>
                </a:lnTo>
                <a:lnTo>
                  <a:pt x="4511" y="56823"/>
                </a:lnTo>
                <a:lnTo>
                  <a:pt x="4334" y="56974"/>
                </a:lnTo>
                <a:lnTo>
                  <a:pt x="3968" y="57265"/>
                </a:lnTo>
                <a:lnTo>
                  <a:pt x="3563" y="57568"/>
                </a:lnTo>
                <a:lnTo>
                  <a:pt x="3159" y="57871"/>
                </a:lnTo>
                <a:lnTo>
                  <a:pt x="2780" y="58187"/>
                </a:lnTo>
                <a:lnTo>
                  <a:pt x="2388" y="58515"/>
                </a:lnTo>
                <a:lnTo>
                  <a:pt x="2009" y="58844"/>
                </a:lnTo>
                <a:lnTo>
                  <a:pt x="1643" y="59185"/>
                </a:lnTo>
                <a:lnTo>
                  <a:pt x="1277" y="59539"/>
                </a:lnTo>
                <a:lnTo>
                  <a:pt x="923" y="59892"/>
                </a:lnTo>
                <a:lnTo>
                  <a:pt x="569" y="60246"/>
                </a:lnTo>
                <a:lnTo>
                  <a:pt x="392" y="60448"/>
                </a:lnTo>
                <a:lnTo>
                  <a:pt x="304" y="60562"/>
                </a:lnTo>
                <a:lnTo>
                  <a:pt x="228" y="60675"/>
                </a:lnTo>
                <a:lnTo>
                  <a:pt x="152" y="60789"/>
                </a:lnTo>
                <a:lnTo>
                  <a:pt x="102" y="60916"/>
                </a:lnTo>
                <a:lnTo>
                  <a:pt x="51" y="61042"/>
                </a:lnTo>
                <a:lnTo>
                  <a:pt x="13" y="61156"/>
                </a:lnTo>
                <a:lnTo>
                  <a:pt x="1" y="61282"/>
                </a:lnTo>
                <a:lnTo>
                  <a:pt x="1" y="61408"/>
                </a:lnTo>
                <a:lnTo>
                  <a:pt x="26" y="61547"/>
                </a:lnTo>
                <a:lnTo>
                  <a:pt x="64" y="61673"/>
                </a:lnTo>
                <a:lnTo>
                  <a:pt x="114" y="61762"/>
                </a:lnTo>
                <a:lnTo>
                  <a:pt x="177" y="61838"/>
                </a:lnTo>
                <a:lnTo>
                  <a:pt x="241" y="61913"/>
                </a:lnTo>
                <a:lnTo>
                  <a:pt x="316" y="61964"/>
                </a:lnTo>
                <a:lnTo>
                  <a:pt x="392" y="62002"/>
                </a:lnTo>
                <a:lnTo>
                  <a:pt x="468" y="62040"/>
                </a:lnTo>
                <a:lnTo>
                  <a:pt x="556" y="62065"/>
                </a:lnTo>
                <a:lnTo>
                  <a:pt x="645" y="62078"/>
                </a:lnTo>
                <a:lnTo>
                  <a:pt x="822" y="62090"/>
                </a:lnTo>
                <a:lnTo>
                  <a:pt x="986" y="62078"/>
                </a:lnTo>
                <a:lnTo>
                  <a:pt x="1125" y="62052"/>
                </a:lnTo>
                <a:lnTo>
                  <a:pt x="1239" y="62027"/>
                </a:lnTo>
                <a:lnTo>
                  <a:pt x="1416" y="61964"/>
                </a:lnTo>
                <a:lnTo>
                  <a:pt x="1580" y="61901"/>
                </a:lnTo>
                <a:lnTo>
                  <a:pt x="1744" y="61825"/>
                </a:lnTo>
                <a:lnTo>
                  <a:pt x="1908" y="61749"/>
                </a:lnTo>
                <a:lnTo>
                  <a:pt x="2060" y="61661"/>
                </a:lnTo>
                <a:lnTo>
                  <a:pt x="2199" y="61572"/>
                </a:lnTo>
                <a:lnTo>
                  <a:pt x="2477" y="61383"/>
                </a:lnTo>
                <a:lnTo>
                  <a:pt x="2729" y="61168"/>
                </a:lnTo>
                <a:lnTo>
                  <a:pt x="2969" y="60928"/>
                </a:lnTo>
                <a:lnTo>
                  <a:pt x="3197" y="60675"/>
                </a:lnTo>
                <a:lnTo>
                  <a:pt x="3424" y="60423"/>
                </a:lnTo>
                <a:lnTo>
                  <a:pt x="3626" y="60145"/>
                </a:lnTo>
                <a:lnTo>
                  <a:pt x="3829" y="59854"/>
                </a:lnTo>
                <a:lnTo>
                  <a:pt x="4220" y="59273"/>
                </a:lnTo>
                <a:lnTo>
                  <a:pt x="4612" y="58667"/>
                </a:lnTo>
                <a:lnTo>
                  <a:pt x="4814" y="58364"/>
                </a:lnTo>
                <a:lnTo>
                  <a:pt x="5029" y="58073"/>
                </a:lnTo>
                <a:lnTo>
                  <a:pt x="5016" y="58465"/>
                </a:lnTo>
                <a:lnTo>
                  <a:pt x="5004" y="58730"/>
                </a:lnTo>
                <a:lnTo>
                  <a:pt x="4902" y="59501"/>
                </a:lnTo>
                <a:lnTo>
                  <a:pt x="4801" y="60271"/>
                </a:lnTo>
                <a:lnTo>
                  <a:pt x="4688" y="61042"/>
                </a:lnTo>
                <a:lnTo>
                  <a:pt x="4574" y="61812"/>
                </a:lnTo>
                <a:lnTo>
                  <a:pt x="4486" y="62583"/>
                </a:lnTo>
                <a:lnTo>
                  <a:pt x="4448" y="62962"/>
                </a:lnTo>
                <a:lnTo>
                  <a:pt x="4422" y="63354"/>
                </a:lnTo>
                <a:lnTo>
                  <a:pt x="4397" y="63733"/>
                </a:lnTo>
                <a:lnTo>
                  <a:pt x="4384" y="64112"/>
                </a:lnTo>
                <a:lnTo>
                  <a:pt x="4384" y="64491"/>
                </a:lnTo>
                <a:lnTo>
                  <a:pt x="4397" y="64882"/>
                </a:lnTo>
                <a:lnTo>
                  <a:pt x="4422" y="65375"/>
                </a:lnTo>
                <a:lnTo>
                  <a:pt x="4448" y="65868"/>
                </a:lnTo>
                <a:lnTo>
                  <a:pt x="4448" y="66335"/>
                </a:lnTo>
                <a:lnTo>
                  <a:pt x="4448" y="66777"/>
                </a:lnTo>
                <a:lnTo>
                  <a:pt x="4422" y="67219"/>
                </a:lnTo>
                <a:lnTo>
                  <a:pt x="4372" y="67636"/>
                </a:lnTo>
                <a:lnTo>
                  <a:pt x="4309" y="68053"/>
                </a:lnTo>
                <a:lnTo>
                  <a:pt x="4220" y="68445"/>
                </a:lnTo>
                <a:lnTo>
                  <a:pt x="4107" y="68849"/>
                </a:lnTo>
                <a:lnTo>
                  <a:pt x="3968" y="69240"/>
                </a:lnTo>
                <a:lnTo>
                  <a:pt x="3879" y="69430"/>
                </a:lnTo>
                <a:lnTo>
                  <a:pt x="3791" y="69619"/>
                </a:lnTo>
                <a:lnTo>
                  <a:pt x="3690" y="69809"/>
                </a:lnTo>
                <a:lnTo>
                  <a:pt x="3589" y="70011"/>
                </a:lnTo>
                <a:lnTo>
                  <a:pt x="3475" y="70200"/>
                </a:lnTo>
                <a:lnTo>
                  <a:pt x="3348" y="70390"/>
                </a:lnTo>
                <a:lnTo>
                  <a:pt x="3210" y="70579"/>
                </a:lnTo>
                <a:lnTo>
                  <a:pt x="3058" y="70769"/>
                </a:lnTo>
                <a:lnTo>
                  <a:pt x="2742" y="71161"/>
                </a:lnTo>
                <a:lnTo>
                  <a:pt x="2376" y="71552"/>
                </a:lnTo>
                <a:lnTo>
                  <a:pt x="2237" y="71716"/>
                </a:lnTo>
                <a:lnTo>
                  <a:pt x="2085" y="71893"/>
                </a:lnTo>
                <a:lnTo>
                  <a:pt x="1946" y="72095"/>
                </a:lnTo>
                <a:lnTo>
                  <a:pt x="1795" y="72323"/>
                </a:lnTo>
                <a:lnTo>
                  <a:pt x="1643" y="72575"/>
                </a:lnTo>
                <a:lnTo>
                  <a:pt x="1504" y="72828"/>
                </a:lnTo>
                <a:lnTo>
                  <a:pt x="1365" y="73093"/>
                </a:lnTo>
                <a:lnTo>
                  <a:pt x="1251" y="73371"/>
                </a:lnTo>
                <a:lnTo>
                  <a:pt x="1150" y="73649"/>
                </a:lnTo>
                <a:lnTo>
                  <a:pt x="1074" y="73927"/>
                </a:lnTo>
                <a:lnTo>
                  <a:pt x="1024" y="74192"/>
                </a:lnTo>
                <a:lnTo>
                  <a:pt x="999" y="74458"/>
                </a:lnTo>
                <a:lnTo>
                  <a:pt x="986" y="74584"/>
                </a:lnTo>
                <a:lnTo>
                  <a:pt x="999" y="74710"/>
                </a:lnTo>
                <a:lnTo>
                  <a:pt x="1011" y="74824"/>
                </a:lnTo>
                <a:lnTo>
                  <a:pt x="1037" y="74938"/>
                </a:lnTo>
                <a:lnTo>
                  <a:pt x="1074" y="75051"/>
                </a:lnTo>
                <a:lnTo>
                  <a:pt x="1112" y="75152"/>
                </a:lnTo>
                <a:lnTo>
                  <a:pt x="1163" y="75254"/>
                </a:lnTo>
                <a:lnTo>
                  <a:pt x="1226" y="75342"/>
                </a:lnTo>
                <a:lnTo>
                  <a:pt x="1352" y="75468"/>
                </a:lnTo>
                <a:lnTo>
                  <a:pt x="1416" y="75519"/>
                </a:lnTo>
                <a:lnTo>
                  <a:pt x="1479" y="75557"/>
                </a:lnTo>
                <a:lnTo>
                  <a:pt x="1542" y="75595"/>
                </a:lnTo>
                <a:lnTo>
                  <a:pt x="1618" y="75620"/>
                </a:lnTo>
                <a:lnTo>
                  <a:pt x="1769" y="75658"/>
                </a:lnTo>
                <a:lnTo>
                  <a:pt x="1921" y="75658"/>
                </a:lnTo>
                <a:lnTo>
                  <a:pt x="2085" y="75645"/>
                </a:lnTo>
                <a:lnTo>
                  <a:pt x="2249" y="75595"/>
                </a:lnTo>
                <a:lnTo>
                  <a:pt x="2426" y="75519"/>
                </a:lnTo>
                <a:lnTo>
                  <a:pt x="2603" y="75418"/>
                </a:lnTo>
                <a:lnTo>
                  <a:pt x="2780" y="75304"/>
                </a:lnTo>
                <a:lnTo>
                  <a:pt x="2957" y="75152"/>
                </a:lnTo>
                <a:lnTo>
                  <a:pt x="3146" y="74988"/>
                </a:lnTo>
                <a:lnTo>
                  <a:pt x="3323" y="74799"/>
                </a:lnTo>
                <a:lnTo>
                  <a:pt x="3500" y="74597"/>
                </a:lnTo>
                <a:lnTo>
                  <a:pt x="3677" y="74369"/>
                </a:lnTo>
                <a:lnTo>
                  <a:pt x="3854" y="74129"/>
                </a:lnTo>
                <a:lnTo>
                  <a:pt x="4031" y="73826"/>
                </a:lnTo>
                <a:lnTo>
                  <a:pt x="4208" y="73510"/>
                </a:lnTo>
                <a:lnTo>
                  <a:pt x="4347" y="73194"/>
                </a:lnTo>
                <a:lnTo>
                  <a:pt x="4473" y="72879"/>
                </a:lnTo>
                <a:lnTo>
                  <a:pt x="4700" y="72285"/>
                </a:lnTo>
                <a:lnTo>
                  <a:pt x="4801" y="72020"/>
                </a:lnTo>
                <a:lnTo>
                  <a:pt x="4902" y="71767"/>
                </a:lnTo>
                <a:lnTo>
                  <a:pt x="6949" y="76972"/>
                </a:lnTo>
                <a:lnTo>
                  <a:pt x="6671" y="77148"/>
                </a:lnTo>
                <a:lnTo>
                  <a:pt x="6393" y="77325"/>
                </a:lnTo>
                <a:lnTo>
                  <a:pt x="6128" y="77515"/>
                </a:lnTo>
                <a:lnTo>
                  <a:pt x="5863" y="77717"/>
                </a:lnTo>
                <a:lnTo>
                  <a:pt x="5623" y="77919"/>
                </a:lnTo>
                <a:lnTo>
                  <a:pt x="5370" y="78134"/>
                </a:lnTo>
                <a:lnTo>
                  <a:pt x="5142" y="78374"/>
                </a:lnTo>
                <a:lnTo>
                  <a:pt x="4928" y="78614"/>
                </a:lnTo>
                <a:lnTo>
                  <a:pt x="4726" y="78854"/>
                </a:lnTo>
                <a:lnTo>
                  <a:pt x="4536" y="79132"/>
                </a:lnTo>
                <a:lnTo>
                  <a:pt x="4372" y="79410"/>
                </a:lnTo>
                <a:lnTo>
                  <a:pt x="4208" y="79700"/>
                </a:lnTo>
                <a:lnTo>
                  <a:pt x="4069" y="80016"/>
                </a:lnTo>
                <a:lnTo>
                  <a:pt x="3955" y="80344"/>
                </a:lnTo>
                <a:lnTo>
                  <a:pt x="3854" y="80686"/>
                </a:lnTo>
                <a:lnTo>
                  <a:pt x="3778" y="81052"/>
                </a:lnTo>
                <a:lnTo>
                  <a:pt x="3791" y="81166"/>
                </a:lnTo>
                <a:lnTo>
                  <a:pt x="3803" y="81279"/>
                </a:lnTo>
                <a:lnTo>
                  <a:pt x="3854" y="81380"/>
                </a:lnTo>
                <a:lnTo>
                  <a:pt x="3904" y="81481"/>
                </a:lnTo>
                <a:lnTo>
                  <a:pt x="3968" y="81570"/>
                </a:lnTo>
                <a:lnTo>
                  <a:pt x="4043" y="81646"/>
                </a:lnTo>
                <a:lnTo>
                  <a:pt x="4119" y="81721"/>
                </a:lnTo>
                <a:lnTo>
                  <a:pt x="4208" y="81785"/>
                </a:lnTo>
                <a:lnTo>
                  <a:pt x="4334" y="81860"/>
                </a:lnTo>
                <a:lnTo>
                  <a:pt x="4448" y="81924"/>
                </a:lnTo>
                <a:lnTo>
                  <a:pt x="4561" y="81961"/>
                </a:lnTo>
                <a:lnTo>
                  <a:pt x="4675" y="81999"/>
                </a:lnTo>
                <a:lnTo>
                  <a:pt x="4776" y="82012"/>
                </a:lnTo>
                <a:lnTo>
                  <a:pt x="4877" y="82012"/>
                </a:lnTo>
                <a:lnTo>
                  <a:pt x="4978" y="81999"/>
                </a:lnTo>
                <a:lnTo>
                  <a:pt x="5067" y="81974"/>
                </a:lnTo>
                <a:lnTo>
                  <a:pt x="5155" y="81936"/>
                </a:lnTo>
                <a:lnTo>
                  <a:pt x="5231" y="81886"/>
                </a:lnTo>
                <a:lnTo>
                  <a:pt x="5307" y="81835"/>
                </a:lnTo>
                <a:lnTo>
                  <a:pt x="5395" y="81759"/>
                </a:lnTo>
                <a:lnTo>
                  <a:pt x="5534" y="81608"/>
                </a:lnTo>
                <a:lnTo>
                  <a:pt x="5673" y="81418"/>
                </a:lnTo>
                <a:lnTo>
                  <a:pt x="5799" y="81216"/>
                </a:lnTo>
                <a:lnTo>
                  <a:pt x="5913" y="80989"/>
                </a:lnTo>
                <a:lnTo>
                  <a:pt x="6153" y="80534"/>
                </a:lnTo>
                <a:lnTo>
                  <a:pt x="6267" y="80307"/>
                </a:lnTo>
                <a:lnTo>
                  <a:pt x="6381" y="80092"/>
                </a:lnTo>
                <a:lnTo>
                  <a:pt x="6507" y="79890"/>
                </a:lnTo>
                <a:lnTo>
                  <a:pt x="6633" y="79725"/>
                </a:lnTo>
                <a:lnTo>
                  <a:pt x="6583" y="79928"/>
                </a:lnTo>
                <a:lnTo>
                  <a:pt x="6532" y="80168"/>
                </a:lnTo>
                <a:lnTo>
                  <a:pt x="6482" y="80433"/>
                </a:lnTo>
                <a:lnTo>
                  <a:pt x="6444" y="80723"/>
                </a:lnTo>
                <a:lnTo>
                  <a:pt x="6406" y="81014"/>
                </a:lnTo>
                <a:lnTo>
                  <a:pt x="6393" y="81317"/>
                </a:lnTo>
                <a:lnTo>
                  <a:pt x="6393" y="81608"/>
                </a:lnTo>
                <a:lnTo>
                  <a:pt x="6406" y="81898"/>
                </a:lnTo>
                <a:lnTo>
                  <a:pt x="6456" y="82176"/>
                </a:lnTo>
                <a:lnTo>
                  <a:pt x="6482" y="82315"/>
                </a:lnTo>
                <a:lnTo>
                  <a:pt x="6520" y="82442"/>
                </a:lnTo>
                <a:lnTo>
                  <a:pt x="6570" y="82555"/>
                </a:lnTo>
                <a:lnTo>
                  <a:pt x="6621" y="82669"/>
                </a:lnTo>
                <a:lnTo>
                  <a:pt x="6684" y="82770"/>
                </a:lnTo>
                <a:lnTo>
                  <a:pt x="6747" y="82858"/>
                </a:lnTo>
                <a:lnTo>
                  <a:pt x="6823" y="82934"/>
                </a:lnTo>
                <a:lnTo>
                  <a:pt x="6911" y="83010"/>
                </a:lnTo>
                <a:lnTo>
                  <a:pt x="7012" y="83073"/>
                </a:lnTo>
                <a:lnTo>
                  <a:pt x="7113" y="83124"/>
                </a:lnTo>
                <a:lnTo>
                  <a:pt x="7227" y="83149"/>
                </a:lnTo>
                <a:lnTo>
                  <a:pt x="7353" y="83174"/>
                </a:lnTo>
                <a:lnTo>
                  <a:pt x="7644" y="83174"/>
                </a:lnTo>
                <a:lnTo>
                  <a:pt x="7770" y="83149"/>
                </a:lnTo>
                <a:lnTo>
                  <a:pt x="7871" y="83111"/>
                </a:lnTo>
                <a:lnTo>
                  <a:pt x="7972" y="83073"/>
                </a:lnTo>
                <a:lnTo>
                  <a:pt x="8073" y="83023"/>
                </a:lnTo>
                <a:lnTo>
                  <a:pt x="8149" y="82972"/>
                </a:lnTo>
                <a:lnTo>
                  <a:pt x="8225" y="82896"/>
                </a:lnTo>
                <a:lnTo>
                  <a:pt x="8288" y="82820"/>
                </a:lnTo>
                <a:lnTo>
                  <a:pt x="8351" y="82745"/>
                </a:lnTo>
                <a:lnTo>
                  <a:pt x="8389" y="82656"/>
                </a:lnTo>
                <a:lnTo>
                  <a:pt x="8440" y="82555"/>
                </a:lnTo>
                <a:lnTo>
                  <a:pt x="8465" y="82454"/>
                </a:lnTo>
                <a:lnTo>
                  <a:pt x="8503" y="82340"/>
                </a:lnTo>
                <a:lnTo>
                  <a:pt x="8541" y="82113"/>
                </a:lnTo>
                <a:lnTo>
                  <a:pt x="8554" y="81873"/>
                </a:lnTo>
                <a:lnTo>
                  <a:pt x="8541" y="81620"/>
                </a:lnTo>
                <a:lnTo>
                  <a:pt x="8528" y="81368"/>
                </a:lnTo>
                <a:lnTo>
                  <a:pt x="8503" y="81102"/>
                </a:lnTo>
                <a:lnTo>
                  <a:pt x="8452" y="80837"/>
                </a:lnTo>
                <a:lnTo>
                  <a:pt x="8364" y="80344"/>
                </a:lnTo>
                <a:lnTo>
                  <a:pt x="8263" y="79902"/>
                </a:lnTo>
                <a:lnTo>
                  <a:pt x="8377" y="80054"/>
                </a:lnTo>
                <a:lnTo>
                  <a:pt x="8490" y="80231"/>
                </a:lnTo>
                <a:lnTo>
                  <a:pt x="8705" y="80635"/>
                </a:lnTo>
                <a:lnTo>
                  <a:pt x="8933" y="81065"/>
                </a:lnTo>
                <a:lnTo>
                  <a:pt x="9046" y="81279"/>
                </a:lnTo>
                <a:lnTo>
                  <a:pt x="9160" y="81481"/>
                </a:lnTo>
                <a:lnTo>
                  <a:pt x="9286" y="81658"/>
                </a:lnTo>
                <a:lnTo>
                  <a:pt x="9400" y="81810"/>
                </a:lnTo>
                <a:lnTo>
                  <a:pt x="9539" y="81924"/>
                </a:lnTo>
                <a:lnTo>
                  <a:pt x="9602" y="81974"/>
                </a:lnTo>
                <a:lnTo>
                  <a:pt x="9665" y="82012"/>
                </a:lnTo>
                <a:lnTo>
                  <a:pt x="9741" y="82037"/>
                </a:lnTo>
                <a:lnTo>
                  <a:pt x="9817" y="82050"/>
                </a:lnTo>
                <a:lnTo>
                  <a:pt x="9880" y="82050"/>
                </a:lnTo>
                <a:lnTo>
                  <a:pt x="9956" y="82037"/>
                </a:lnTo>
                <a:lnTo>
                  <a:pt x="10032" y="82012"/>
                </a:lnTo>
                <a:lnTo>
                  <a:pt x="10120" y="81961"/>
                </a:lnTo>
                <a:lnTo>
                  <a:pt x="10196" y="81911"/>
                </a:lnTo>
                <a:lnTo>
                  <a:pt x="10284" y="81835"/>
                </a:lnTo>
                <a:lnTo>
                  <a:pt x="10335" y="81772"/>
                </a:lnTo>
                <a:lnTo>
                  <a:pt x="10373" y="81709"/>
                </a:lnTo>
                <a:lnTo>
                  <a:pt x="10411" y="81646"/>
                </a:lnTo>
                <a:lnTo>
                  <a:pt x="10436" y="81570"/>
                </a:lnTo>
                <a:lnTo>
                  <a:pt x="10474" y="81431"/>
                </a:lnTo>
                <a:lnTo>
                  <a:pt x="10499" y="81279"/>
                </a:lnTo>
                <a:lnTo>
                  <a:pt x="10499" y="81128"/>
                </a:lnTo>
                <a:lnTo>
                  <a:pt x="10486" y="80976"/>
                </a:lnTo>
                <a:lnTo>
                  <a:pt x="10436" y="80686"/>
                </a:lnTo>
                <a:lnTo>
                  <a:pt x="10385" y="80408"/>
                </a:lnTo>
                <a:lnTo>
                  <a:pt x="10310" y="80155"/>
                </a:lnTo>
                <a:lnTo>
                  <a:pt x="10234" y="79953"/>
                </a:lnTo>
                <a:lnTo>
                  <a:pt x="10145" y="79789"/>
                </a:lnTo>
                <a:lnTo>
                  <a:pt x="10070" y="79650"/>
                </a:lnTo>
                <a:lnTo>
                  <a:pt x="10006" y="79536"/>
                </a:lnTo>
                <a:lnTo>
                  <a:pt x="9931" y="79422"/>
                </a:lnTo>
                <a:lnTo>
                  <a:pt x="10107" y="79511"/>
                </a:lnTo>
                <a:lnTo>
                  <a:pt x="10284" y="79624"/>
                </a:lnTo>
                <a:lnTo>
                  <a:pt x="10651" y="79864"/>
                </a:lnTo>
                <a:lnTo>
                  <a:pt x="10828" y="79953"/>
                </a:lnTo>
                <a:lnTo>
                  <a:pt x="10929" y="80003"/>
                </a:lnTo>
                <a:lnTo>
                  <a:pt x="11017" y="80029"/>
                </a:lnTo>
                <a:lnTo>
                  <a:pt x="11106" y="80054"/>
                </a:lnTo>
                <a:lnTo>
                  <a:pt x="11207" y="80067"/>
                </a:lnTo>
                <a:lnTo>
                  <a:pt x="11295" y="80067"/>
                </a:lnTo>
                <a:lnTo>
                  <a:pt x="11396" y="80054"/>
                </a:lnTo>
                <a:lnTo>
                  <a:pt x="11447" y="80041"/>
                </a:lnTo>
                <a:lnTo>
                  <a:pt x="11497" y="80029"/>
                </a:lnTo>
                <a:lnTo>
                  <a:pt x="11573" y="79953"/>
                </a:lnTo>
                <a:lnTo>
                  <a:pt x="11649" y="79877"/>
                </a:lnTo>
                <a:lnTo>
                  <a:pt x="11687" y="79776"/>
                </a:lnTo>
                <a:lnTo>
                  <a:pt x="11712" y="79637"/>
                </a:lnTo>
                <a:lnTo>
                  <a:pt x="11725" y="79498"/>
                </a:lnTo>
                <a:lnTo>
                  <a:pt x="11699" y="79359"/>
                </a:lnTo>
                <a:lnTo>
                  <a:pt x="11674" y="79208"/>
                </a:lnTo>
                <a:lnTo>
                  <a:pt x="11624" y="79069"/>
                </a:lnTo>
                <a:lnTo>
                  <a:pt x="11573" y="78930"/>
                </a:lnTo>
                <a:lnTo>
                  <a:pt x="11447" y="78677"/>
                </a:lnTo>
                <a:lnTo>
                  <a:pt x="11282" y="78412"/>
                </a:lnTo>
                <a:lnTo>
                  <a:pt x="11118" y="78159"/>
                </a:lnTo>
                <a:lnTo>
                  <a:pt x="10929" y="77944"/>
                </a:lnTo>
                <a:lnTo>
                  <a:pt x="10727" y="77742"/>
                </a:lnTo>
                <a:lnTo>
                  <a:pt x="10524" y="77565"/>
                </a:lnTo>
                <a:lnTo>
                  <a:pt x="10297" y="77414"/>
                </a:lnTo>
                <a:lnTo>
                  <a:pt x="10070" y="77275"/>
                </a:lnTo>
                <a:lnTo>
                  <a:pt x="9830" y="77148"/>
                </a:lnTo>
                <a:lnTo>
                  <a:pt x="9590" y="77047"/>
                </a:lnTo>
                <a:lnTo>
                  <a:pt x="9337" y="76959"/>
                </a:lnTo>
                <a:lnTo>
                  <a:pt x="9072" y="76871"/>
                </a:lnTo>
                <a:lnTo>
                  <a:pt x="8806" y="76807"/>
                </a:lnTo>
                <a:lnTo>
                  <a:pt x="8541" y="76757"/>
                </a:lnTo>
                <a:lnTo>
                  <a:pt x="8276" y="76719"/>
                </a:lnTo>
                <a:lnTo>
                  <a:pt x="8010" y="76681"/>
                </a:lnTo>
                <a:lnTo>
                  <a:pt x="7732" y="76656"/>
                </a:lnTo>
                <a:lnTo>
                  <a:pt x="7518" y="76302"/>
                </a:lnTo>
                <a:lnTo>
                  <a:pt x="7315" y="75948"/>
                </a:lnTo>
                <a:lnTo>
                  <a:pt x="7126" y="75595"/>
                </a:lnTo>
                <a:lnTo>
                  <a:pt x="6949" y="75241"/>
                </a:lnTo>
                <a:lnTo>
                  <a:pt x="6772" y="74887"/>
                </a:lnTo>
                <a:lnTo>
                  <a:pt x="6621" y="74533"/>
                </a:lnTo>
                <a:lnTo>
                  <a:pt x="6469" y="74167"/>
                </a:lnTo>
                <a:lnTo>
                  <a:pt x="6330" y="73813"/>
                </a:lnTo>
                <a:lnTo>
                  <a:pt x="6204" y="73447"/>
                </a:lnTo>
                <a:lnTo>
                  <a:pt x="6077" y="73081"/>
                </a:lnTo>
                <a:lnTo>
                  <a:pt x="5964" y="72714"/>
                </a:lnTo>
                <a:lnTo>
                  <a:pt x="5863" y="72348"/>
                </a:lnTo>
                <a:lnTo>
                  <a:pt x="5774" y="71982"/>
                </a:lnTo>
                <a:lnTo>
                  <a:pt x="5686" y="71615"/>
                </a:lnTo>
                <a:lnTo>
                  <a:pt x="5534" y="70870"/>
                </a:lnTo>
                <a:lnTo>
                  <a:pt x="5408" y="70125"/>
                </a:lnTo>
                <a:lnTo>
                  <a:pt x="5307" y="69367"/>
                </a:lnTo>
                <a:lnTo>
                  <a:pt x="5231" y="68609"/>
                </a:lnTo>
                <a:lnTo>
                  <a:pt x="5180" y="67851"/>
                </a:lnTo>
                <a:lnTo>
                  <a:pt x="5142" y="67093"/>
                </a:lnTo>
                <a:lnTo>
                  <a:pt x="5117" y="66322"/>
                </a:lnTo>
                <a:lnTo>
                  <a:pt x="5105" y="65552"/>
                </a:lnTo>
                <a:lnTo>
                  <a:pt x="5092" y="64781"/>
                </a:lnTo>
                <a:lnTo>
                  <a:pt x="5092" y="64781"/>
                </a:lnTo>
                <a:lnTo>
                  <a:pt x="5206" y="64971"/>
                </a:lnTo>
                <a:lnTo>
                  <a:pt x="5307" y="65173"/>
                </a:lnTo>
                <a:lnTo>
                  <a:pt x="5484" y="65564"/>
                </a:lnTo>
                <a:lnTo>
                  <a:pt x="5572" y="65766"/>
                </a:lnTo>
                <a:lnTo>
                  <a:pt x="5673" y="65956"/>
                </a:lnTo>
                <a:lnTo>
                  <a:pt x="5774" y="66133"/>
                </a:lnTo>
                <a:lnTo>
                  <a:pt x="5888" y="66297"/>
                </a:lnTo>
                <a:lnTo>
                  <a:pt x="6482" y="67042"/>
                </a:lnTo>
                <a:lnTo>
                  <a:pt x="6785" y="67396"/>
                </a:lnTo>
                <a:lnTo>
                  <a:pt x="7088" y="67762"/>
                </a:lnTo>
                <a:lnTo>
                  <a:pt x="7404" y="68116"/>
                </a:lnTo>
                <a:lnTo>
                  <a:pt x="7720" y="68457"/>
                </a:lnTo>
                <a:lnTo>
                  <a:pt x="8048" y="68798"/>
                </a:lnTo>
                <a:lnTo>
                  <a:pt x="8389" y="69114"/>
                </a:lnTo>
                <a:lnTo>
                  <a:pt x="8503" y="69203"/>
                </a:lnTo>
                <a:lnTo>
                  <a:pt x="8617" y="69278"/>
                </a:lnTo>
                <a:lnTo>
                  <a:pt x="8743" y="69329"/>
                </a:lnTo>
                <a:lnTo>
                  <a:pt x="8869" y="69367"/>
                </a:lnTo>
                <a:lnTo>
                  <a:pt x="9008" y="69392"/>
                </a:lnTo>
                <a:lnTo>
                  <a:pt x="9135" y="69392"/>
                </a:lnTo>
                <a:lnTo>
                  <a:pt x="9261" y="69379"/>
                </a:lnTo>
                <a:lnTo>
                  <a:pt x="9387" y="69354"/>
                </a:lnTo>
                <a:lnTo>
                  <a:pt x="9501" y="69304"/>
                </a:lnTo>
                <a:lnTo>
                  <a:pt x="9615" y="69240"/>
                </a:lnTo>
                <a:lnTo>
                  <a:pt x="9703" y="69152"/>
                </a:lnTo>
                <a:lnTo>
                  <a:pt x="9779" y="69051"/>
                </a:lnTo>
                <a:lnTo>
                  <a:pt x="9842" y="68937"/>
                </a:lnTo>
                <a:lnTo>
                  <a:pt x="9880" y="68798"/>
                </a:lnTo>
                <a:lnTo>
                  <a:pt x="9905" y="68634"/>
                </a:lnTo>
                <a:lnTo>
                  <a:pt x="9893" y="68457"/>
                </a:lnTo>
                <a:lnTo>
                  <a:pt x="9880" y="68343"/>
                </a:lnTo>
                <a:lnTo>
                  <a:pt x="9855" y="68242"/>
                </a:lnTo>
                <a:lnTo>
                  <a:pt x="9817" y="68141"/>
                </a:lnTo>
                <a:lnTo>
                  <a:pt x="9779" y="68028"/>
                </a:lnTo>
                <a:lnTo>
                  <a:pt x="9665" y="67826"/>
                </a:lnTo>
                <a:lnTo>
                  <a:pt x="9526" y="67623"/>
                </a:lnTo>
                <a:lnTo>
                  <a:pt x="9375" y="67421"/>
                </a:lnTo>
                <a:lnTo>
                  <a:pt x="9211" y="67219"/>
                </a:lnTo>
                <a:lnTo>
                  <a:pt x="8882" y="66828"/>
                </a:lnTo>
                <a:lnTo>
                  <a:pt x="8465" y="66348"/>
                </a:lnTo>
                <a:lnTo>
                  <a:pt x="8048" y="65868"/>
                </a:lnTo>
                <a:lnTo>
                  <a:pt x="7202" y="64920"/>
                </a:lnTo>
                <a:lnTo>
                  <a:pt x="6343" y="63973"/>
                </a:lnTo>
                <a:lnTo>
                  <a:pt x="5926" y="63493"/>
                </a:lnTo>
                <a:lnTo>
                  <a:pt x="5521" y="63013"/>
                </a:lnTo>
                <a:lnTo>
                  <a:pt x="5420" y="62874"/>
                </a:lnTo>
                <a:lnTo>
                  <a:pt x="5319" y="62697"/>
                </a:lnTo>
                <a:lnTo>
                  <a:pt x="5231" y="62520"/>
                </a:lnTo>
                <a:lnTo>
                  <a:pt x="5168" y="62330"/>
                </a:lnTo>
                <a:lnTo>
                  <a:pt x="5117" y="62141"/>
                </a:lnTo>
                <a:lnTo>
                  <a:pt x="5079" y="61951"/>
                </a:lnTo>
                <a:lnTo>
                  <a:pt x="5079" y="61775"/>
                </a:lnTo>
                <a:lnTo>
                  <a:pt x="5079" y="61699"/>
                </a:lnTo>
                <a:lnTo>
                  <a:pt x="5105" y="61610"/>
                </a:lnTo>
                <a:lnTo>
                  <a:pt x="5660" y="59400"/>
                </a:lnTo>
                <a:lnTo>
                  <a:pt x="6242" y="57189"/>
                </a:lnTo>
                <a:lnTo>
                  <a:pt x="6835" y="54978"/>
                </a:lnTo>
                <a:lnTo>
                  <a:pt x="7442" y="52767"/>
                </a:lnTo>
                <a:lnTo>
                  <a:pt x="7505" y="52603"/>
                </a:lnTo>
                <a:lnTo>
                  <a:pt x="7555" y="52439"/>
                </a:lnTo>
                <a:lnTo>
                  <a:pt x="7707" y="52098"/>
                </a:lnTo>
                <a:lnTo>
                  <a:pt x="8023" y="51454"/>
                </a:lnTo>
                <a:lnTo>
                  <a:pt x="8314" y="50822"/>
                </a:lnTo>
                <a:lnTo>
                  <a:pt x="8629" y="50190"/>
                </a:lnTo>
                <a:lnTo>
                  <a:pt x="8629" y="50190"/>
                </a:lnTo>
                <a:lnTo>
                  <a:pt x="8554" y="50961"/>
                </a:lnTo>
                <a:lnTo>
                  <a:pt x="8478" y="51795"/>
                </a:lnTo>
                <a:lnTo>
                  <a:pt x="8440" y="52224"/>
                </a:lnTo>
                <a:lnTo>
                  <a:pt x="8427" y="52641"/>
                </a:lnTo>
                <a:lnTo>
                  <a:pt x="8427" y="53058"/>
                </a:lnTo>
                <a:lnTo>
                  <a:pt x="8465" y="53462"/>
                </a:lnTo>
                <a:lnTo>
                  <a:pt x="8478" y="53652"/>
                </a:lnTo>
                <a:lnTo>
                  <a:pt x="8516" y="53841"/>
                </a:lnTo>
                <a:lnTo>
                  <a:pt x="8554" y="54018"/>
                </a:lnTo>
                <a:lnTo>
                  <a:pt x="8604" y="54182"/>
                </a:lnTo>
                <a:lnTo>
                  <a:pt x="8655" y="54347"/>
                </a:lnTo>
                <a:lnTo>
                  <a:pt x="8730" y="54498"/>
                </a:lnTo>
                <a:lnTo>
                  <a:pt x="8806" y="54650"/>
                </a:lnTo>
                <a:lnTo>
                  <a:pt x="8895" y="54776"/>
                </a:lnTo>
                <a:lnTo>
                  <a:pt x="8996" y="54890"/>
                </a:lnTo>
                <a:lnTo>
                  <a:pt x="9109" y="55003"/>
                </a:lnTo>
                <a:lnTo>
                  <a:pt x="9236" y="55092"/>
                </a:lnTo>
                <a:lnTo>
                  <a:pt x="9375" y="55168"/>
                </a:lnTo>
                <a:lnTo>
                  <a:pt x="9526" y="55231"/>
                </a:lnTo>
                <a:lnTo>
                  <a:pt x="9703" y="55281"/>
                </a:lnTo>
                <a:lnTo>
                  <a:pt x="9880" y="55319"/>
                </a:lnTo>
                <a:lnTo>
                  <a:pt x="10082" y="55332"/>
                </a:lnTo>
                <a:lnTo>
                  <a:pt x="10196" y="55332"/>
                </a:lnTo>
                <a:lnTo>
                  <a:pt x="10284" y="55319"/>
                </a:lnTo>
                <a:lnTo>
                  <a:pt x="10385" y="55294"/>
                </a:lnTo>
                <a:lnTo>
                  <a:pt x="10474" y="55269"/>
                </a:lnTo>
                <a:lnTo>
                  <a:pt x="10550" y="55231"/>
                </a:lnTo>
                <a:lnTo>
                  <a:pt x="10625" y="55193"/>
                </a:lnTo>
                <a:lnTo>
                  <a:pt x="10689" y="55142"/>
                </a:lnTo>
                <a:lnTo>
                  <a:pt x="10752" y="55079"/>
                </a:lnTo>
                <a:lnTo>
                  <a:pt x="10802" y="55016"/>
                </a:lnTo>
                <a:lnTo>
                  <a:pt x="10853" y="54953"/>
                </a:lnTo>
                <a:lnTo>
                  <a:pt x="10941" y="54801"/>
                </a:lnTo>
                <a:lnTo>
                  <a:pt x="11004" y="54624"/>
                </a:lnTo>
                <a:lnTo>
                  <a:pt x="11055" y="54448"/>
                </a:lnTo>
                <a:lnTo>
                  <a:pt x="11080" y="54245"/>
                </a:lnTo>
                <a:lnTo>
                  <a:pt x="11106" y="54043"/>
                </a:lnTo>
                <a:lnTo>
                  <a:pt x="11106" y="53841"/>
                </a:lnTo>
                <a:lnTo>
                  <a:pt x="11106" y="53639"/>
                </a:lnTo>
                <a:lnTo>
                  <a:pt x="11080" y="53424"/>
                </a:lnTo>
                <a:lnTo>
                  <a:pt x="11055" y="53235"/>
                </a:lnTo>
                <a:lnTo>
                  <a:pt x="10992" y="52869"/>
                </a:lnTo>
                <a:lnTo>
                  <a:pt x="10878" y="52388"/>
                </a:lnTo>
                <a:lnTo>
                  <a:pt x="10764" y="51921"/>
                </a:lnTo>
                <a:lnTo>
                  <a:pt x="10486" y="50974"/>
                </a:lnTo>
                <a:lnTo>
                  <a:pt x="10360" y="50506"/>
                </a:lnTo>
                <a:lnTo>
                  <a:pt x="10234" y="50026"/>
                </a:lnTo>
                <a:lnTo>
                  <a:pt x="10120" y="49559"/>
                </a:lnTo>
                <a:lnTo>
                  <a:pt x="10019" y="49079"/>
                </a:lnTo>
                <a:lnTo>
                  <a:pt x="9981" y="48813"/>
                </a:lnTo>
                <a:lnTo>
                  <a:pt x="9956" y="48536"/>
                </a:lnTo>
                <a:lnTo>
                  <a:pt x="9943" y="48258"/>
                </a:lnTo>
                <a:lnTo>
                  <a:pt x="9956" y="47980"/>
                </a:lnTo>
                <a:lnTo>
                  <a:pt x="9969" y="47702"/>
                </a:lnTo>
                <a:lnTo>
                  <a:pt x="10019" y="47437"/>
                </a:lnTo>
                <a:lnTo>
                  <a:pt x="10082" y="47171"/>
                </a:lnTo>
                <a:lnTo>
                  <a:pt x="10158" y="46919"/>
                </a:lnTo>
                <a:lnTo>
                  <a:pt x="10385" y="46375"/>
                </a:lnTo>
                <a:lnTo>
                  <a:pt x="10613" y="45832"/>
                </a:lnTo>
                <a:lnTo>
                  <a:pt x="10866" y="45289"/>
                </a:lnTo>
                <a:lnTo>
                  <a:pt x="11118" y="44758"/>
                </a:lnTo>
                <a:lnTo>
                  <a:pt x="11649" y="43697"/>
                </a:lnTo>
                <a:lnTo>
                  <a:pt x="12167" y="42623"/>
                </a:lnTo>
                <a:lnTo>
                  <a:pt x="12280" y="42396"/>
                </a:lnTo>
                <a:lnTo>
                  <a:pt x="12331" y="42282"/>
                </a:lnTo>
                <a:lnTo>
                  <a:pt x="12394" y="42169"/>
                </a:lnTo>
                <a:lnTo>
                  <a:pt x="12457" y="42093"/>
                </a:lnTo>
                <a:lnTo>
                  <a:pt x="12521" y="42017"/>
                </a:lnTo>
                <a:lnTo>
                  <a:pt x="12647" y="41891"/>
                </a:lnTo>
                <a:lnTo>
                  <a:pt x="12634" y="42131"/>
                </a:lnTo>
                <a:lnTo>
                  <a:pt x="12609" y="42371"/>
                </a:lnTo>
                <a:lnTo>
                  <a:pt x="12571" y="42623"/>
                </a:lnTo>
                <a:lnTo>
                  <a:pt x="12521" y="42863"/>
                </a:lnTo>
                <a:lnTo>
                  <a:pt x="12419" y="43369"/>
                </a:lnTo>
                <a:lnTo>
                  <a:pt x="12331" y="43861"/>
                </a:lnTo>
                <a:lnTo>
                  <a:pt x="12306" y="44101"/>
                </a:lnTo>
                <a:lnTo>
                  <a:pt x="12280" y="44342"/>
                </a:lnTo>
                <a:lnTo>
                  <a:pt x="12280" y="44569"/>
                </a:lnTo>
                <a:lnTo>
                  <a:pt x="12293" y="44784"/>
                </a:lnTo>
                <a:lnTo>
                  <a:pt x="12331" y="44986"/>
                </a:lnTo>
                <a:lnTo>
                  <a:pt x="12369" y="45087"/>
                </a:lnTo>
                <a:lnTo>
                  <a:pt x="12407" y="45188"/>
                </a:lnTo>
                <a:lnTo>
                  <a:pt x="12457" y="45276"/>
                </a:lnTo>
                <a:lnTo>
                  <a:pt x="12508" y="45377"/>
                </a:lnTo>
                <a:lnTo>
                  <a:pt x="12571" y="45453"/>
                </a:lnTo>
                <a:lnTo>
                  <a:pt x="12647" y="45542"/>
                </a:lnTo>
                <a:lnTo>
                  <a:pt x="12710" y="45605"/>
                </a:lnTo>
                <a:lnTo>
                  <a:pt x="12786" y="45668"/>
                </a:lnTo>
                <a:lnTo>
                  <a:pt x="12862" y="45718"/>
                </a:lnTo>
                <a:lnTo>
                  <a:pt x="12937" y="45744"/>
                </a:lnTo>
                <a:lnTo>
                  <a:pt x="13013" y="45769"/>
                </a:lnTo>
                <a:lnTo>
                  <a:pt x="13089" y="45794"/>
                </a:lnTo>
                <a:lnTo>
                  <a:pt x="13228" y="45794"/>
                </a:lnTo>
                <a:lnTo>
                  <a:pt x="13304" y="45769"/>
                </a:lnTo>
                <a:lnTo>
                  <a:pt x="13380" y="45756"/>
                </a:lnTo>
                <a:lnTo>
                  <a:pt x="13455" y="45718"/>
                </a:lnTo>
                <a:lnTo>
                  <a:pt x="13519" y="45681"/>
                </a:lnTo>
                <a:lnTo>
                  <a:pt x="13658" y="45580"/>
                </a:lnTo>
                <a:lnTo>
                  <a:pt x="13797" y="45466"/>
                </a:lnTo>
                <a:lnTo>
                  <a:pt x="13910" y="45314"/>
                </a:lnTo>
                <a:lnTo>
                  <a:pt x="14024" y="45150"/>
                </a:lnTo>
                <a:lnTo>
                  <a:pt x="14125" y="44961"/>
                </a:lnTo>
                <a:lnTo>
                  <a:pt x="14213" y="44758"/>
                </a:lnTo>
                <a:lnTo>
                  <a:pt x="14277" y="44556"/>
                </a:lnTo>
                <a:lnTo>
                  <a:pt x="14327" y="44329"/>
                </a:lnTo>
                <a:lnTo>
                  <a:pt x="14365" y="44114"/>
                </a:lnTo>
                <a:lnTo>
                  <a:pt x="14378" y="43887"/>
                </a:lnTo>
                <a:lnTo>
                  <a:pt x="14365" y="43318"/>
                </a:lnTo>
                <a:lnTo>
                  <a:pt x="14340" y="42750"/>
                </a:lnTo>
                <a:lnTo>
                  <a:pt x="14314" y="42169"/>
                </a:lnTo>
                <a:lnTo>
                  <a:pt x="14264" y="41600"/>
                </a:lnTo>
                <a:lnTo>
                  <a:pt x="14176" y="40451"/>
                </a:lnTo>
                <a:lnTo>
                  <a:pt x="14125" y="39870"/>
                </a:lnTo>
                <a:lnTo>
                  <a:pt x="14087" y="39301"/>
                </a:lnTo>
                <a:lnTo>
                  <a:pt x="14087" y="38998"/>
                </a:lnTo>
                <a:lnTo>
                  <a:pt x="14100" y="38707"/>
                </a:lnTo>
                <a:lnTo>
                  <a:pt x="14150" y="38101"/>
                </a:lnTo>
                <a:lnTo>
                  <a:pt x="14289" y="38126"/>
                </a:lnTo>
                <a:lnTo>
                  <a:pt x="16121" y="43179"/>
                </a:lnTo>
                <a:lnTo>
                  <a:pt x="16083" y="43381"/>
                </a:lnTo>
                <a:lnTo>
                  <a:pt x="16033" y="43596"/>
                </a:lnTo>
                <a:lnTo>
                  <a:pt x="15957" y="43811"/>
                </a:lnTo>
                <a:lnTo>
                  <a:pt x="15868" y="44026"/>
                </a:lnTo>
                <a:lnTo>
                  <a:pt x="15767" y="44253"/>
                </a:lnTo>
                <a:lnTo>
                  <a:pt x="15654" y="44480"/>
                </a:lnTo>
                <a:lnTo>
                  <a:pt x="15401" y="44935"/>
                </a:lnTo>
                <a:lnTo>
                  <a:pt x="15123" y="45403"/>
                </a:lnTo>
                <a:lnTo>
                  <a:pt x="14820" y="45883"/>
                </a:lnTo>
                <a:lnTo>
                  <a:pt x="14529" y="46350"/>
                </a:lnTo>
                <a:lnTo>
                  <a:pt x="14239" y="46818"/>
                </a:lnTo>
                <a:lnTo>
                  <a:pt x="13986" y="47272"/>
                </a:lnTo>
                <a:lnTo>
                  <a:pt x="13885" y="47500"/>
                </a:lnTo>
                <a:lnTo>
                  <a:pt x="13784" y="47714"/>
                </a:lnTo>
                <a:lnTo>
                  <a:pt x="13695" y="47929"/>
                </a:lnTo>
                <a:lnTo>
                  <a:pt x="13632" y="48131"/>
                </a:lnTo>
                <a:lnTo>
                  <a:pt x="13582" y="48333"/>
                </a:lnTo>
                <a:lnTo>
                  <a:pt x="13544" y="48536"/>
                </a:lnTo>
                <a:lnTo>
                  <a:pt x="13531" y="48725"/>
                </a:lnTo>
                <a:lnTo>
                  <a:pt x="13544" y="48902"/>
                </a:lnTo>
                <a:lnTo>
                  <a:pt x="13582" y="49079"/>
                </a:lnTo>
                <a:lnTo>
                  <a:pt x="13645" y="49230"/>
                </a:lnTo>
                <a:lnTo>
                  <a:pt x="13695" y="49319"/>
                </a:lnTo>
                <a:lnTo>
                  <a:pt x="13746" y="49395"/>
                </a:lnTo>
                <a:lnTo>
                  <a:pt x="13797" y="49458"/>
                </a:lnTo>
                <a:lnTo>
                  <a:pt x="13860" y="49534"/>
                </a:lnTo>
                <a:lnTo>
                  <a:pt x="14011" y="49672"/>
                </a:lnTo>
                <a:lnTo>
                  <a:pt x="14201" y="49786"/>
                </a:lnTo>
                <a:lnTo>
                  <a:pt x="14327" y="49849"/>
                </a:lnTo>
                <a:lnTo>
                  <a:pt x="14453" y="49900"/>
                </a:lnTo>
                <a:lnTo>
                  <a:pt x="14567" y="49938"/>
                </a:lnTo>
                <a:lnTo>
                  <a:pt x="14668" y="49950"/>
                </a:lnTo>
                <a:lnTo>
                  <a:pt x="14769" y="49963"/>
                </a:lnTo>
                <a:lnTo>
                  <a:pt x="14870" y="49950"/>
                </a:lnTo>
                <a:lnTo>
                  <a:pt x="14959" y="49938"/>
                </a:lnTo>
                <a:lnTo>
                  <a:pt x="15047" y="49900"/>
                </a:lnTo>
                <a:lnTo>
                  <a:pt x="15136" y="49862"/>
                </a:lnTo>
                <a:lnTo>
                  <a:pt x="15211" y="49811"/>
                </a:lnTo>
                <a:lnTo>
                  <a:pt x="15275" y="49748"/>
                </a:lnTo>
                <a:lnTo>
                  <a:pt x="15350" y="49685"/>
                </a:lnTo>
                <a:lnTo>
                  <a:pt x="15477" y="49534"/>
                </a:lnTo>
                <a:lnTo>
                  <a:pt x="15590" y="49344"/>
                </a:lnTo>
                <a:lnTo>
                  <a:pt x="15692" y="49142"/>
                </a:lnTo>
                <a:lnTo>
                  <a:pt x="15780" y="48927"/>
                </a:lnTo>
                <a:lnTo>
                  <a:pt x="15868" y="48712"/>
                </a:lnTo>
                <a:lnTo>
                  <a:pt x="15944" y="48485"/>
                </a:lnTo>
                <a:lnTo>
                  <a:pt x="16083" y="48056"/>
                </a:lnTo>
                <a:lnTo>
                  <a:pt x="16146" y="47866"/>
                </a:lnTo>
                <a:lnTo>
                  <a:pt x="16210" y="47702"/>
                </a:lnTo>
                <a:lnTo>
                  <a:pt x="16349" y="47348"/>
                </a:lnTo>
                <a:lnTo>
                  <a:pt x="16475" y="46982"/>
                </a:lnTo>
                <a:lnTo>
                  <a:pt x="16576" y="46603"/>
                </a:lnTo>
                <a:lnTo>
                  <a:pt x="16664" y="46224"/>
                </a:lnTo>
                <a:lnTo>
                  <a:pt x="16829" y="45428"/>
                </a:lnTo>
                <a:lnTo>
                  <a:pt x="16917" y="45036"/>
                </a:lnTo>
                <a:lnTo>
                  <a:pt x="17018" y="44619"/>
                </a:lnTo>
                <a:lnTo>
                  <a:pt x="17182" y="44847"/>
                </a:lnTo>
                <a:lnTo>
                  <a:pt x="17296" y="45024"/>
                </a:lnTo>
                <a:lnTo>
                  <a:pt x="17536" y="45441"/>
                </a:lnTo>
                <a:lnTo>
                  <a:pt x="17751" y="45857"/>
                </a:lnTo>
                <a:lnTo>
                  <a:pt x="17966" y="46274"/>
                </a:lnTo>
                <a:lnTo>
                  <a:pt x="18168" y="46691"/>
                </a:lnTo>
                <a:lnTo>
                  <a:pt x="18357" y="47121"/>
                </a:lnTo>
                <a:lnTo>
                  <a:pt x="18534" y="47550"/>
                </a:lnTo>
                <a:lnTo>
                  <a:pt x="18711" y="47992"/>
                </a:lnTo>
                <a:lnTo>
                  <a:pt x="18875" y="48422"/>
                </a:lnTo>
                <a:lnTo>
                  <a:pt x="19027" y="48864"/>
                </a:lnTo>
                <a:lnTo>
                  <a:pt x="19166" y="49319"/>
                </a:lnTo>
                <a:lnTo>
                  <a:pt x="19305" y="49761"/>
                </a:lnTo>
                <a:lnTo>
                  <a:pt x="19431" y="50216"/>
                </a:lnTo>
                <a:lnTo>
                  <a:pt x="19557" y="50670"/>
                </a:lnTo>
                <a:lnTo>
                  <a:pt x="19671" y="51125"/>
                </a:lnTo>
                <a:lnTo>
                  <a:pt x="19873" y="52047"/>
                </a:lnTo>
                <a:lnTo>
                  <a:pt x="19924" y="52363"/>
                </a:lnTo>
                <a:lnTo>
                  <a:pt x="19949" y="52654"/>
                </a:lnTo>
                <a:lnTo>
                  <a:pt x="19949" y="52793"/>
                </a:lnTo>
                <a:lnTo>
                  <a:pt x="19936" y="52919"/>
                </a:lnTo>
                <a:lnTo>
                  <a:pt x="19911" y="53058"/>
                </a:lnTo>
                <a:lnTo>
                  <a:pt x="19886" y="53172"/>
                </a:lnTo>
                <a:lnTo>
                  <a:pt x="19861" y="53298"/>
                </a:lnTo>
                <a:lnTo>
                  <a:pt x="19810" y="53424"/>
                </a:lnTo>
                <a:lnTo>
                  <a:pt x="19760" y="53538"/>
                </a:lnTo>
                <a:lnTo>
                  <a:pt x="19696" y="53652"/>
                </a:lnTo>
                <a:lnTo>
                  <a:pt x="19621" y="53765"/>
                </a:lnTo>
                <a:lnTo>
                  <a:pt x="19545" y="53879"/>
                </a:lnTo>
                <a:lnTo>
                  <a:pt x="19456" y="53993"/>
                </a:lnTo>
                <a:lnTo>
                  <a:pt x="19355" y="54107"/>
                </a:lnTo>
                <a:lnTo>
                  <a:pt x="18938" y="54536"/>
                </a:lnTo>
                <a:lnTo>
                  <a:pt x="18534" y="54978"/>
                </a:lnTo>
                <a:lnTo>
                  <a:pt x="18155" y="55433"/>
                </a:lnTo>
                <a:lnTo>
                  <a:pt x="17966" y="55660"/>
                </a:lnTo>
                <a:lnTo>
                  <a:pt x="17789" y="55900"/>
                </a:lnTo>
                <a:lnTo>
                  <a:pt x="17498" y="56292"/>
                </a:lnTo>
                <a:lnTo>
                  <a:pt x="17170" y="56709"/>
                </a:lnTo>
                <a:lnTo>
                  <a:pt x="17018" y="56936"/>
                </a:lnTo>
                <a:lnTo>
                  <a:pt x="16866" y="57164"/>
                </a:lnTo>
                <a:lnTo>
                  <a:pt x="16728" y="57391"/>
                </a:lnTo>
                <a:lnTo>
                  <a:pt x="16601" y="57618"/>
                </a:lnTo>
                <a:lnTo>
                  <a:pt x="16500" y="57858"/>
                </a:lnTo>
                <a:lnTo>
                  <a:pt x="16437" y="58086"/>
                </a:lnTo>
                <a:lnTo>
                  <a:pt x="16412" y="58199"/>
                </a:lnTo>
                <a:lnTo>
                  <a:pt x="16386" y="58313"/>
                </a:lnTo>
                <a:lnTo>
                  <a:pt x="16386" y="58427"/>
                </a:lnTo>
                <a:lnTo>
                  <a:pt x="16386" y="58528"/>
                </a:lnTo>
                <a:lnTo>
                  <a:pt x="16399" y="58642"/>
                </a:lnTo>
                <a:lnTo>
                  <a:pt x="16424" y="58743"/>
                </a:lnTo>
                <a:lnTo>
                  <a:pt x="16462" y="58844"/>
                </a:lnTo>
                <a:lnTo>
                  <a:pt x="16513" y="58945"/>
                </a:lnTo>
                <a:lnTo>
                  <a:pt x="16576" y="59046"/>
                </a:lnTo>
                <a:lnTo>
                  <a:pt x="16652" y="59147"/>
                </a:lnTo>
                <a:lnTo>
                  <a:pt x="16740" y="59235"/>
                </a:lnTo>
                <a:lnTo>
                  <a:pt x="16841" y="59324"/>
                </a:lnTo>
                <a:lnTo>
                  <a:pt x="16942" y="59400"/>
                </a:lnTo>
                <a:lnTo>
                  <a:pt x="17031" y="59463"/>
                </a:lnTo>
                <a:lnTo>
                  <a:pt x="17132" y="59501"/>
                </a:lnTo>
                <a:lnTo>
                  <a:pt x="17233" y="59526"/>
                </a:lnTo>
                <a:lnTo>
                  <a:pt x="17321" y="59551"/>
                </a:lnTo>
                <a:lnTo>
                  <a:pt x="17410" y="59551"/>
                </a:lnTo>
                <a:lnTo>
                  <a:pt x="17498" y="59539"/>
                </a:lnTo>
                <a:lnTo>
                  <a:pt x="17587" y="59526"/>
                </a:lnTo>
                <a:lnTo>
                  <a:pt x="17662" y="59488"/>
                </a:lnTo>
                <a:lnTo>
                  <a:pt x="17751" y="59450"/>
                </a:lnTo>
                <a:lnTo>
                  <a:pt x="17827" y="59400"/>
                </a:lnTo>
                <a:lnTo>
                  <a:pt x="17902" y="59349"/>
                </a:lnTo>
                <a:lnTo>
                  <a:pt x="18054" y="59210"/>
                </a:lnTo>
                <a:lnTo>
                  <a:pt x="18206" y="59046"/>
                </a:lnTo>
                <a:lnTo>
                  <a:pt x="18345" y="58869"/>
                </a:lnTo>
                <a:lnTo>
                  <a:pt x="18471" y="58667"/>
                </a:lnTo>
                <a:lnTo>
                  <a:pt x="18597" y="58465"/>
                </a:lnTo>
                <a:lnTo>
                  <a:pt x="18711" y="58250"/>
                </a:lnTo>
                <a:lnTo>
                  <a:pt x="18938" y="57846"/>
                </a:lnTo>
                <a:lnTo>
                  <a:pt x="19128" y="57479"/>
                </a:lnTo>
                <a:lnTo>
                  <a:pt x="19317" y="57138"/>
                </a:lnTo>
                <a:lnTo>
                  <a:pt x="19482" y="56785"/>
                </a:lnTo>
                <a:lnTo>
                  <a:pt x="19646" y="56418"/>
                </a:lnTo>
                <a:lnTo>
                  <a:pt x="19797" y="56052"/>
                </a:lnTo>
                <a:lnTo>
                  <a:pt x="20113" y="55269"/>
                </a:lnTo>
                <a:lnTo>
                  <a:pt x="20442" y="54460"/>
                </a:lnTo>
                <a:lnTo>
                  <a:pt x="20505" y="55395"/>
                </a:lnTo>
                <a:lnTo>
                  <a:pt x="20568" y="56292"/>
                </a:lnTo>
                <a:lnTo>
                  <a:pt x="20606" y="57164"/>
                </a:lnTo>
                <a:lnTo>
                  <a:pt x="20619" y="57593"/>
                </a:lnTo>
                <a:lnTo>
                  <a:pt x="20631" y="58010"/>
                </a:lnTo>
                <a:lnTo>
                  <a:pt x="20619" y="58793"/>
                </a:lnTo>
                <a:lnTo>
                  <a:pt x="20593" y="59513"/>
                </a:lnTo>
                <a:lnTo>
                  <a:pt x="20543" y="60233"/>
                </a:lnTo>
                <a:lnTo>
                  <a:pt x="20505" y="61029"/>
                </a:lnTo>
                <a:lnTo>
                  <a:pt x="20202" y="61054"/>
                </a:lnTo>
                <a:lnTo>
                  <a:pt x="19886" y="61067"/>
                </a:lnTo>
                <a:lnTo>
                  <a:pt x="19229" y="61092"/>
                </a:lnTo>
                <a:lnTo>
                  <a:pt x="18888" y="61118"/>
                </a:lnTo>
                <a:lnTo>
                  <a:pt x="18559" y="61143"/>
                </a:lnTo>
                <a:lnTo>
                  <a:pt x="18231" y="61181"/>
                </a:lnTo>
                <a:lnTo>
                  <a:pt x="17915" y="61231"/>
                </a:lnTo>
                <a:lnTo>
                  <a:pt x="17612" y="61307"/>
                </a:lnTo>
                <a:lnTo>
                  <a:pt x="17473" y="61345"/>
                </a:lnTo>
                <a:lnTo>
                  <a:pt x="17347" y="61396"/>
                </a:lnTo>
                <a:lnTo>
                  <a:pt x="17220" y="61459"/>
                </a:lnTo>
                <a:lnTo>
                  <a:pt x="17107" y="61535"/>
                </a:lnTo>
                <a:lnTo>
                  <a:pt x="16993" y="61610"/>
                </a:lnTo>
                <a:lnTo>
                  <a:pt x="16892" y="61686"/>
                </a:lnTo>
                <a:lnTo>
                  <a:pt x="16803" y="61787"/>
                </a:lnTo>
                <a:lnTo>
                  <a:pt x="16728" y="61888"/>
                </a:lnTo>
                <a:lnTo>
                  <a:pt x="16664" y="62002"/>
                </a:lnTo>
                <a:lnTo>
                  <a:pt x="16601" y="62141"/>
                </a:lnTo>
                <a:lnTo>
                  <a:pt x="16563" y="62280"/>
                </a:lnTo>
                <a:lnTo>
                  <a:pt x="16525" y="62431"/>
                </a:lnTo>
                <a:lnTo>
                  <a:pt x="16513" y="62596"/>
                </a:lnTo>
                <a:lnTo>
                  <a:pt x="16513" y="62773"/>
                </a:lnTo>
                <a:lnTo>
                  <a:pt x="16513" y="62874"/>
                </a:lnTo>
                <a:lnTo>
                  <a:pt x="16538" y="62987"/>
                </a:lnTo>
                <a:lnTo>
                  <a:pt x="16563" y="63101"/>
                </a:lnTo>
                <a:lnTo>
                  <a:pt x="16601" y="63215"/>
                </a:lnTo>
                <a:lnTo>
                  <a:pt x="16652" y="63328"/>
                </a:lnTo>
                <a:lnTo>
                  <a:pt x="16728" y="63429"/>
                </a:lnTo>
                <a:lnTo>
                  <a:pt x="16829" y="63518"/>
                </a:lnTo>
                <a:lnTo>
                  <a:pt x="16942" y="63581"/>
                </a:lnTo>
                <a:lnTo>
                  <a:pt x="17043" y="63632"/>
                </a:lnTo>
                <a:lnTo>
                  <a:pt x="17144" y="63657"/>
                </a:lnTo>
                <a:lnTo>
                  <a:pt x="17245" y="63669"/>
                </a:lnTo>
                <a:lnTo>
                  <a:pt x="17347" y="63669"/>
                </a:lnTo>
                <a:lnTo>
                  <a:pt x="17448" y="63657"/>
                </a:lnTo>
                <a:lnTo>
                  <a:pt x="17549" y="63644"/>
                </a:lnTo>
                <a:lnTo>
                  <a:pt x="17763" y="63581"/>
                </a:lnTo>
                <a:lnTo>
                  <a:pt x="17978" y="63505"/>
                </a:lnTo>
                <a:lnTo>
                  <a:pt x="18193" y="63429"/>
                </a:lnTo>
                <a:lnTo>
                  <a:pt x="18408" y="63366"/>
                </a:lnTo>
                <a:lnTo>
                  <a:pt x="18623" y="63316"/>
                </a:lnTo>
                <a:lnTo>
                  <a:pt x="18383" y="63581"/>
                </a:lnTo>
                <a:lnTo>
                  <a:pt x="18168" y="63834"/>
                </a:lnTo>
                <a:lnTo>
                  <a:pt x="17966" y="64074"/>
                </a:lnTo>
                <a:lnTo>
                  <a:pt x="17789" y="64301"/>
                </a:lnTo>
                <a:lnTo>
                  <a:pt x="17637" y="64528"/>
                </a:lnTo>
                <a:lnTo>
                  <a:pt x="17511" y="64731"/>
                </a:lnTo>
                <a:lnTo>
                  <a:pt x="17410" y="64933"/>
                </a:lnTo>
                <a:lnTo>
                  <a:pt x="17334" y="65110"/>
                </a:lnTo>
                <a:lnTo>
                  <a:pt x="17283" y="65286"/>
                </a:lnTo>
                <a:lnTo>
                  <a:pt x="17271" y="65451"/>
                </a:lnTo>
                <a:lnTo>
                  <a:pt x="17271" y="65526"/>
                </a:lnTo>
                <a:lnTo>
                  <a:pt x="17283" y="65602"/>
                </a:lnTo>
                <a:lnTo>
                  <a:pt x="17296" y="65678"/>
                </a:lnTo>
                <a:lnTo>
                  <a:pt x="17321" y="65754"/>
                </a:lnTo>
                <a:lnTo>
                  <a:pt x="17359" y="65817"/>
                </a:lnTo>
                <a:lnTo>
                  <a:pt x="17397" y="65880"/>
                </a:lnTo>
                <a:lnTo>
                  <a:pt x="17448" y="65943"/>
                </a:lnTo>
                <a:lnTo>
                  <a:pt x="17511" y="66006"/>
                </a:lnTo>
                <a:lnTo>
                  <a:pt x="17650" y="66120"/>
                </a:lnTo>
                <a:lnTo>
                  <a:pt x="17827" y="66221"/>
                </a:lnTo>
                <a:lnTo>
                  <a:pt x="17915" y="66259"/>
                </a:lnTo>
                <a:lnTo>
                  <a:pt x="18004" y="66297"/>
                </a:lnTo>
                <a:lnTo>
                  <a:pt x="18079" y="66310"/>
                </a:lnTo>
                <a:lnTo>
                  <a:pt x="18168" y="66322"/>
                </a:lnTo>
                <a:lnTo>
                  <a:pt x="18244" y="66322"/>
                </a:lnTo>
                <a:lnTo>
                  <a:pt x="18319" y="66310"/>
                </a:lnTo>
                <a:lnTo>
                  <a:pt x="18383" y="66297"/>
                </a:lnTo>
                <a:lnTo>
                  <a:pt x="18458" y="66259"/>
                </a:lnTo>
                <a:lnTo>
                  <a:pt x="18585" y="66183"/>
                </a:lnTo>
                <a:lnTo>
                  <a:pt x="18711" y="66082"/>
                </a:lnTo>
                <a:lnTo>
                  <a:pt x="18825" y="65956"/>
                </a:lnTo>
                <a:lnTo>
                  <a:pt x="18938" y="65817"/>
                </a:lnTo>
                <a:lnTo>
                  <a:pt x="19039" y="65665"/>
                </a:lnTo>
                <a:lnTo>
                  <a:pt x="19141" y="65501"/>
                </a:lnTo>
                <a:lnTo>
                  <a:pt x="19343" y="65160"/>
                </a:lnTo>
                <a:lnTo>
                  <a:pt x="19444" y="64996"/>
                </a:lnTo>
                <a:lnTo>
                  <a:pt x="19545" y="64844"/>
                </a:lnTo>
                <a:lnTo>
                  <a:pt x="19659" y="64693"/>
                </a:lnTo>
                <a:lnTo>
                  <a:pt x="19772" y="64579"/>
                </a:lnTo>
                <a:lnTo>
                  <a:pt x="19760" y="64541"/>
                </a:lnTo>
                <a:lnTo>
                  <a:pt x="19810" y="64503"/>
                </a:lnTo>
                <a:lnTo>
                  <a:pt x="19785" y="64554"/>
                </a:lnTo>
                <a:lnTo>
                  <a:pt x="19772" y="64579"/>
                </a:lnTo>
                <a:lnTo>
                  <a:pt x="20164" y="66562"/>
                </a:lnTo>
                <a:lnTo>
                  <a:pt x="20202" y="66651"/>
                </a:lnTo>
                <a:lnTo>
                  <a:pt x="20265" y="66727"/>
                </a:lnTo>
                <a:lnTo>
                  <a:pt x="20315" y="66802"/>
                </a:lnTo>
                <a:lnTo>
                  <a:pt x="20391" y="66878"/>
                </a:lnTo>
                <a:lnTo>
                  <a:pt x="20454" y="66941"/>
                </a:lnTo>
                <a:lnTo>
                  <a:pt x="20543" y="66992"/>
                </a:lnTo>
                <a:lnTo>
                  <a:pt x="20619" y="67030"/>
                </a:lnTo>
                <a:lnTo>
                  <a:pt x="20720" y="67055"/>
                </a:lnTo>
                <a:lnTo>
                  <a:pt x="20909" y="67055"/>
                </a:lnTo>
                <a:lnTo>
                  <a:pt x="21023" y="67017"/>
                </a:lnTo>
                <a:lnTo>
                  <a:pt x="21137" y="66967"/>
                </a:lnTo>
                <a:lnTo>
                  <a:pt x="21250" y="66903"/>
                </a:lnTo>
                <a:lnTo>
                  <a:pt x="21377" y="66802"/>
                </a:lnTo>
                <a:lnTo>
                  <a:pt x="21503" y="66676"/>
                </a:lnTo>
                <a:lnTo>
                  <a:pt x="21629" y="66524"/>
                </a:lnTo>
                <a:lnTo>
                  <a:pt x="21718" y="66398"/>
                </a:lnTo>
                <a:lnTo>
                  <a:pt x="21768" y="66259"/>
                </a:lnTo>
                <a:lnTo>
                  <a:pt x="21806" y="66120"/>
                </a:lnTo>
                <a:lnTo>
                  <a:pt x="21819" y="65981"/>
                </a:lnTo>
                <a:lnTo>
                  <a:pt x="21819" y="65842"/>
                </a:lnTo>
                <a:lnTo>
                  <a:pt x="21806" y="65691"/>
                </a:lnTo>
                <a:lnTo>
                  <a:pt x="21781" y="65552"/>
                </a:lnTo>
                <a:lnTo>
                  <a:pt x="21756" y="65400"/>
                </a:lnTo>
                <a:lnTo>
                  <a:pt x="21693" y="65110"/>
                </a:lnTo>
                <a:lnTo>
                  <a:pt x="21629" y="64832"/>
                </a:lnTo>
                <a:lnTo>
                  <a:pt x="21617" y="64693"/>
                </a:lnTo>
                <a:lnTo>
                  <a:pt x="21604" y="64554"/>
                </a:lnTo>
                <a:lnTo>
                  <a:pt x="21617" y="64427"/>
                </a:lnTo>
                <a:lnTo>
                  <a:pt x="21642" y="64301"/>
                </a:lnTo>
                <a:lnTo>
                  <a:pt x="21743" y="64364"/>
                </a:lnTo>
                <a:lnTo>
                  <a:pt x="21831" y="64440"/>
                </a:lnTo>
                <a:lnTo>
                  <a:pt x="22021" y="64604"/>
                </a:lnTo>
                <a:lnTo>
                  <a:pt x="22223" y="64794"/>
                </a:lnTo>
                <a:lnTo>
                  <a:pt x="22425" y="64983"/>
                </a:lnTo>
                <a:lnTo>
                  <a:pt x="22526" y="65059"/>
                </a:lnTo>
                <a:lnTo>
                  <a:pt x="22640" y="65147"/>
                </a:lnTo>
                <a:lnTo>
                  <a:pt x="22754" y="65211"/>
                </a:lnTo>
                <a:lnTo>
                  <a:pt x="22867" y="65274"/>
                </a:lnTo>
                <a:lnTo>
                  <a:pt x="22981" y="65324"/>
                </a:lnTo>
                <a:lnTo>
                  <a:pt x="23107" y="65350"/>
                </a:lnTo>
                <a:lnTo>
                  <a:pt x="23234" y="65362"/>
                </a:lnTo>
                <a:lnTo>
                  <a:pt x="23360" y="65350"/>
                </a:lnTo>
                <a:lnTo>
                  <a:pt x="23436" y="65324"/>
                </a:lnTo>
                <a:lnTo>
                  <a:pt x="23512" y="65286"/>
                </a:lnTo>
                <a:lnTo>
                  <a:pt x="23600" y="65236"/>
                </a:lnTo>
                <a:lnTo>
                  <a:pt x="23701" y="65173"/>
                </a:lnTo>
                <a:lnTo>
                  <a:pt x="23777" y="65097"/>
                </a:lnTo>
                <a:lnTo>
                  <a:pt x="23853" y="65034"/>
                </a:lnTo>
                <a:lnTo>
                  <a:pt x="23916" y="64958"/>
                </a:lnTo>
                <a:lnTo>
                  <a:pt x="23954" y="64895"/>
                </a:lnTo>
                <a:lnTo>
                  <a:pt x="24017" y="64731"/>
                </a:lnTo>
                <a:lnTo>
                  <a:pt x="24068" y="64566"/>
                </a:lnTo>
                <a:lnTo>
                  <a:pt x="24093" y="64415"/>
                </a:lnTo>
                <a:lnTo>
                  <a:pt x="24106" y="64263"/>
                </a:lnTo>
                <a:lnTo>
                  <a:pt x="24106" y="64112"/>
                </a:lnTo>
                <a:lnTo>
                  <a:pt x="24080" y="63973"/>
                </a:lnTo>
                <a:lnTo>
                  <a:pt x="24055" y="63834"/>
                </a:lnTo>
                <a:lnTo>
                  <a:pt x="24004" y="63695"/>
                </a:lnTo>
                <a:lnTo>
                  <a:pt x="23954" y="63556"/>
                </a:lnTo>
                <a:lnTo>
                  <a:pt x="23878" y="63429"/>
                </a:lnTo>
                <a:lnTo>
                  <a:pt x="23802" y="63303"/>
                </a:lnTo>
                <a:lnTo>
                  <a:pt x="23714" y="63177"/>
                </a:lnTo>
                <a:lnTo>
                  <a:pt x="23613" y="63050"/>
                </a:lnTo>
                <a:lnTo>
                  <a:pt x="23499" y="62937"/>
                </a:lnTo>
                <a:lnTo>
                  <a:pt x="23259" y="62697"/>
                </a:lnTo>
                <a:lnTo>
                  <a:pt x="23006" y="62482"/>
                </a:lnTo>
                <a:lnTo>
                  <a:pt x="22728" y="62255"/>
                </a:lnTo>
                <a:lnTo>
                  <a:pt x="22438" y="62052"/>
                </a:lnTo>
                <a:lnTo>
                  <a:pt x="22135" y="61838"/>
                </a:lnTo>
                <a:lnTo>
                  <a:pt x="21554" y="61433"/>
                </a:lnTo>
                <a:lnTo>
                  <a:pt x="21288" y="61231"/>
                </a:lnTo>
                <a:lnTo>
                  <a:pt x="21036" y="61029"/>
                </a:lnTo>
                <a:lnTo>
                  <a:pt x="21099" y="60625"/>
                </a:lnTo>
                <a:lnTo>
                  <a:pt x="21149" y="60233"/>
                </a:lnTo>
                <a:lnTo>
                  <a:pt x="21200" y="59842"/>
                </a:lnTo>
                <a:lnTo>
                  <a:pt x="21238" y="59437"/>
                </a:lnTo>
                <a:lnTo>
                  <a:pt x="21263" y="59046"/>
                </a:lnTo>
                <a:lnTo>
                  <a:pt x="21276" y="58654"/>
                </a:lnTo>
                <a:lnTo>
                  <a:pt x="21276" y="58263"/>
                </a:lnTo>
                <a:lnTo>
                  <a:pt x="21276" y="57871"/>
                </a:lnTo>
                <a:lnTo>
                  <a:pt x="21263" y="57479"/>
                </a:lnTo>
                <a:lnTo>
                  <a:pt x="21250" y="57100"/>
                </a:lnTo>
                <a:lnTo>
                  <a:pt x="21200" y="56330"/>
                </a:lnTo>
                <a:lnTo>
                  <a:pt x="21111" y="55559"/>
                </a:lnTo>
                <a:lnTo>
                  <a:pt x="21010" y="54801"/>
                </a:lnTo>
                <a:lnTo>
                  <a:pt x="20884" y="54043"/>
                </a:lnTo>
                <a:lnTo>
                  <a:pt x="20745" y="53298"/>
                </a:lnTo>
                <a:lnTo>
                  <a:pt x="20593" y="52553"/>
                </a:lnTo>
                <a:lnTo>
                  <a:pt x="20429" y="51807"/>
                </a:lnTo>
                <a:lnTo>
                  <a:pt x="20075" y="50355"/>
                </a:lnTo>
                <a:lnTo>
                  <a:pt x="19734" y="48915"/>
                </a:lnTo>
                <a:lnTo>
                  <a:pt x="20581" y="49609"/>
                </a:lnTo>
                <a:lnTo>
                  <a:pt x="21478" y="50342"/>
                </a:lnTo>
                <a:lnTo>
                  <a:pt x="22400" y="51075"/>
                </a:lnTo>
                <a:lnTo>
                  <a:pt x="22880" y="51441"/>
                </a:lnTo>
                <a:lnTo>
                  <a:pt x="23360" y="51795"/>
                </a:lnTo>
                <a:lnTo>
                  <a:pt x="23499" y="51871"/>
                </a:lnTo>
                <a:lnTo>
                  <a:pt x="23651" y="51946"/>
                </a:lnTo>
                <a:lnTo>
                  <a:pt x="23828" y="52022"/>
                </a:lnTo>
                <a:lnTo>
                  <a:pt x="24004" y="52073"/>
                </a:lnTo>
                <a:lnTo>
                  <a:pt x="24207" y="52123"/>
                </a:lnTo>
                <a:lnTo>
                  <a:pt x="24396" y="52148"/>
                </a:lnTo>
                <a:lnTo>
                  <a:pt x="24586" y="52161"/>
                </a:lnTo>
                <a:lnTo>
                  <a:pt x="24775" y="52161"/>
                </a:lnTo>
                <a:lnTo>
                  <a:pt x="24952" y="52136"/>
                </a:lnTo>
                <a:lnTo>
                  <a:pt x="25104" y="52085"/>
                </a:lnTo>
                <a:lnTo>
                  <a:pt x="25179" y="52060"/>
                </a:lnTo>
                <a:lnTo>
                  <a:pt x="25243" y="52022"/>
                </a:lnTo>
                <a:lnTo>
                  <a:pt x="25306" y="51972"/>
                </a:lnTo>
                <a:lnTo>
                  <a:pt x="25356" y="51921"/>
                </a:lnTo>
                <a:lnTo>
                  <a:pt x="25394" y="51858"/>
                </a:lnTo>
                <a:lnTo>
                  <a:pt x="25432" y="51795"/>
                </a:lnTo>
                <a:lnTo>
                  <a:pt x="25457" y="51719"/>
                </a:lnTo>
                <a:lnTo>
                  <a:pt x="25470" y="51643"/>
                </a:lnTo>
                <a:lnTo>
                  <a:pt x="25483" y="51555"/>
                </a:lnTo>
                <a:lnTo>
                  <a:pt x="25470" y="51454"/>
                </a:lnTo>
                <a:lnTo>
                  <a:pt x="25457" y="51353"/>
                </a:lnTo>
                <a:lnTo>
                  <a:pt x="25432" y="51239"/>
                </a:lnTo>
                <a:lnTo>
                  <a:pt x="25280" y="50999"/>
                </a:lnTo>
                <a:lnTo>
                  <a:pt x="25116" y="50772"/>
                </a:lnTo>
                <a:lnTo>
                  <a:pt x="24952" y="50557"/>
                </a:lnTo>
                <a:lnTo>
                  <a:pt x="24775" y="50342"/>
                </a:lnTo>
                <a:lnTo>
                  <a:pt x="24598" y="50140"/>
                </a:lnTo>
                <a:lnTo>
                  <a:pt x="24421" y="49950"/>
                </a:lnTo>
                <a:lnTo>
                  <a:pt x="24232" y="49761"/>
                </a:lnTo>
                <a:lnTo>
                  <a:pt x="24030" y="49584"/>
                </a:lnTo>
                <a:lnTo>
                  <a:pt x="23828" y="49407"/>
                </a:lnTo>
                <a:lnTo>
                  <a:pt x="23625" y="49243"/>
                </a:lnTo>
                <a:lnTo>
                  <a:pt x="23196" y="48940"/>
                </a:lnTo>
                <a:lnTo>
                  <a:pt x="22766" y="48637"/>
                </a:lnTo>
                <a:lnTo>
                  <a:pt x="22312" y="48371"/>
                </a:lnTo>
                <a:lnTo>
                  <a:pt x="21857" y="48106"/>
                </a:lnTo>
                <a:lnTo>
                  <a:pt x="21402" y="47853"/>
                </a:lnTo>
                <a:lnTo>
                  <a:pt x="20480" y="47348"/>
                </a:lnTo>
                <a:lnTo>
                  <a:pt x="20025" y="47095"/>
                </a:lnTo>
                <a:lnTo>
                  <a:pt x="19570" y="46843"/>
                </a:lnTo>
                <a:lnTo>
                  <a:pt x="19128" y="46577"/>
                </a:lnTo>
                <a:lnTo>
                  <a:pt x="18698" y="46300"/>
                </a:lnTo>
                <a:lnTo>
                  <a:pt x="18269" y="45516"/>
                </a:lnTo>
                <a:lnTo>
                  <a:pt x="17852" y="44784"/>
                </a:lnTo>
                <a:lnTo>
                  <a:pt x="17372" y="43963"/>
                </a:lnTo>
                <a:lnTo>
                  <a:pt x="16917" y="43116"/>
                </a:lnTo>
                <a:lnTo>
                  <a:pt x="16702" y="42699"/>
                </a:lnTo>
                <a:lnTo>
                  <a:pt x="16487" y="42270"/>
                </a:lnTo>
                <a:lnTo>
                  <a:pt x="16273" y="41840"/>
                </a:lnTo>
                <a:lnTo>
                  <a:pt x="16083" y="41411"/>
                </a:lnTo>
                <a:lnTo>
                  <a:pt x="15894" y="40981"/>
                </a:lnTo>
                <a:lnTo>
                  <a:pt x="15717" y="40539"/>
                </a:lnTo>
                <a:lnTo>
                  <a:pt x="15553" y="40097"/>
                </a:lnTo>
                <a:lnTo>
                  <a:pt x="15401" y="39642"/>
                </a:lnTo>
                <a:lnTo>
                  <a:pt x="15249" y="39187"/>
                </a:lnTo>
                <a:lnTo>
                  <a:pt x="15123" y="38733"/>
                </a:lnTo>
                <a:lnTo>
                  <a:pt x="15022" y="38265"/>
                </a:lnTo>
                <a:lnTo>
                  <a:pt x="14921" y="37785"/>
                </a:lnTo>
                <a:lnTo>
                  <a:pt x="14870" y="37457"/>
                </a:lnTo>
                <a:lnTo>
                  <a:pt x="14845" y="37293"/>
                </a:lnTo>
                <a:lnTo>
                  <a:pt x="14845" y="37116"/>
                </a:lnTo>
                <a:lnTo>
                  <a:pt x="14845" y="36951"/>
                </a:lnTo>
                <a:lnTo>
                  <a:pt x="14858" y="36787"/>
                </a:lnTo>
                <a:lnTo>
                  <a:pt x="14883" y="36623"/>
                </a:lnTo>
                <a:lnTo>
                  <a:pt x="14921" y="36471"/>
                </a:lnTo>
                <a:lnTo>
                  <a:pt x="15603" y="34412"/>
                </a:lnTo>
                <a:lnTo>
                  <a:pt x="16298" y="32391"/>
                </a:lnTo>
                <a:lnTo>
                  <a:pt x="17599" y="28601"/>
                </a:lnTo>
                <a:lnTo>
                  <a:pt x="17940" y="30256"/>
                </a:lnTo>
                <a:lnTo>
                  <a:pt x="18155" y="31204"/>
                </a:lnTo>
                <a:lnTo>
                  <a:pt x="18269" y="31696"/>
                </a:lnTo>
                <a:lnTo>
                  <a:pt x="18395" y="32176"/>
                </a:lnTo>
                <a:lnTo>
                  <a:pt x="18433" y="32303"/>
                </a:lnTo>
                <a:lnTo>
                  <a:pt x="18484" y="32429"/>
                </a:lnTo>
                <a:lnTo>
                  <a:pt x="18547" y="32568"/>
                </a:lnTo>
                <a:lnTo>
                  <a:pt x="18623" y="32694"/>
                </a:lnTo>
                <a:lnTo>
                  <a:pt x="18698" y="32821"/>
                </a:lnTo>
                <a:lnTo>
                  <a:pt x="18787" y="32934"/>
                </a:lnTo>
                <a:lnTo>
                  <a:pt x="18888" y="33035"/>
                </a:lnTo>
                <a:lnTo>
                  <a:pt x="18989" y="33124"/>
                </a:lnTo>
                <a:lnTo>
                  <a:pt x="19103" y="33200"/>
                </a:lnTo>
                <a:lnTo>
                  <a:pt x="19216" y="33250"/>
                </a:lnTo>
                <a:lnTo>
                  <a:pt x="19330" y="33288"/>
                </a:lnTo>
                <a:lnTo>
                  <a:pt x="19456" y="33288"/>
                </a:lnTo>
                <a:lnTo>
                  <a:pt x="19520" y="33275"/>
                </a:lnTo>
                <a:lnTo>
                  <a:pt x="19583" y="33263"/>
                </a:lnTo>
                <a:lnTo>
                  <a:pt x="19646" y="33237"/>
                </a:lnTo>
                <a:lnTo>
                  <a:pt x="19709" y="33200"/>
                </a:lnTo>
                <a:lnTo>
                  <a:pt x="19772" y="33162"/>
                </a:lnTo>
                <a:lnTo>
                  <a:pt x="19835" y="33111"/>
                </a:lnTo>
                <a:lnTo>
                  <a:pt x="19962" y="32972"/>
                </a:lnTo>
                <a:lnTo>
                  <a:pt x="20050" y="32858"/>
                </a:lnTo>
                <a:lnTo>
                  <a:pt x="20113" y="32719"/>
                </a:lnTo>
                <a:lnTo>
                  <a:pt x="20151" y="32568"/>
                </a:lnTo>
                <a:lnTo>
                  <a:pt x="20176" y="32416"/>
                </a:lnTo>
                <a:lnTo>
                  <a:pt x="20202" y="32252"/>
                </a:lnTo>
                <a:lnTo>
                  <a:pt x="20202" y="32088"/>
                </a:lnTo>
                <a:lnTo>
                  <a:pt x="20214" y="31747"/>
                </a:lnTo>
                <a:lnTo>
                  <a:pt x="20214" y="31393"/>
                </a:lnTo>
                <a:lnTo>
                  <a:pt x="20189" y="31052"/>
                </a:lnTo>
                <a:lnTo>
                  <a:pt x="20151" y="30711"/>
                </a:lnTo>
                <a:lnTo>
                  <a:pt x="20101" y="30370"/>
                </a:lnTo>
                <a:lnTo>
                  <a:pt x="20025" y="30041"/>
                </a:lnTo>
                <a:lnTo>
                  <a:pt x="19936" y="29726"/>
                </a:lnTo>
                <a:lnTo>
                  <a:pt x="19835" y="29397"/>
                </a:lnTo>
                <a:lnTo>
                  <a:pt x="19722" y="29081"/>
                </a:lnTo>
                <a:lnTo>
                  <a:pt x="19595" y="28778"/>
                </a:lnTo>
                <a:lnTo>
                  <a:pt x="19456" y="28462"/>
                </a:lnTo>
                <a:lnTo>
                  <a:pt x="19305" y="28159"/>
                </a:lnTo>
                <a:lnTo>
                  <a:pt x="19153" y="27856"/>
                </a:lnTo>
                <a:lnTo>
                  <a:pt x="18989" y="27565"/>
                </a:lnTo>
                <a:lnTo>
                  <a:pt x="18812" y="27262"/>
                </a:lnTo>
                <a:lnTo>
                  <a:pt x="18446" y="26681"/>
                </a:lnTo>
                <a:lnTo>
                  <a:pt x="18370" y="26542"/>
                </a:lnTo>
                <a:lnTo>
                  <a:pt x="18294" y="26391"/>
                </a:lnTo>
                <a:lnTo>
                  <a:pt x="18231" y="26226"/>
                </a:lnTo>
                <a:lnTo>
                  <a:pt x="18180" y="26062"/>
                </a:lnTo>
                <a:lnTo>
                  <a:pt x="18142" y="25898"/>
                </a:lnTo>
                <a:lnTo>
                  <a:pt x="18117" y="25734"/>
                </a:lnTo>
                <a:lnTo>
                  <a:pt x="18117" y="25569"/>
                </a:lnTo>
                <a:lnTo>
                  <a:pt x="18130" y="25405"/>
                </a:lnTo>
                <a:lnTo>
                  <a:pt x="18231" y="24774"/>
                </a:lnTo>
                <a:lnTo>
                  <a:pt x="18319" y="24129"/>
                </a:lnTo>
                <a:lnTo>
                  <a:pt x="18395" y="23498"/>
                </a:lnTo>
                <a:lnTo>
                  <a:pt x="18458" y="22853"/>
                </a:lnTo>
                <a:lnTo>
                  <a:pt x="18521" y="22209"/>
                </a:lnTo>
                <a:lnTo>
                  <a:pt x="18559" y="21578"/>
                </a:lnTo>
                <a:lnTo>
                  <a:pt x="18585" y="20933"/>
                </a:lnTo>
                <a:lnTo>
                  <a:pt x="18597" y="20302"/>
                </a:lnTo>
                <a:lnTo>
                  <a:pt x="18597" y="19657"/>
                </a:lnTo>
                <a:lnTo>
                  <a:pt x="18597" y="19013"/>
                </a:lnTo>
                <a:lnTo>
                  <a:pt x="18572" y="18381"/>
                </a:lnTo>
                <a:lnTo>
                  <a:pt x="18547" y="17737"/>
                </a:lnTo>
                <a:lnTo>
                  <a:pt x="18509" y="17093"/>
                </a:lnTo>
                <a:lnTo>
                  <a:pt x="18458" y="16461"/>
                </a:lnTo>
                <a:lnTo>
                  <a:pt x="18395" y="15817"/>
                </a:lnTo>
                <a:lnTo>
                  <a:pt x="18319" y="15173"/>
                </a:lnTo>
                <a:lnTo>
                  <a:pt x="18256" y="14705"/>
                </a:lnTo>
                <a:lnTo>
                  <a:pt x="18193" y="14225"/>
                </a:lnTo>
                <a:lnTo>
                  <a:pt x="18105" y="13745"/>
                </a:lnTo>
                <a:lnTo>
                  <a:pt x="18016" y="13278"/>
                </a:lnTo>
                <a:lnTo>
                  <a:pt x="17928" y="12810"/>
                </a:lnTo>
                <a:lnTo>
                  <a:pt x="17827" y="12356"/>
                </a:lnTo>
                <a:lnTo>
                  <a:pt x="17713" y="11888"/>
                </a:lnTo>
                <a:lnTo>
                  <a:pt x="17587" y="11434"/>
                </a:lnTo>
                <a:lnTo>
                  <a:pt x="17460" y="10979"/>
                </a:lnTo>
                <a:lnTo>
                  <a:pt x="17321" y="10524"/>
                </a:lnTo>
                <a:lnTo>
                  <a:pt x="17182" y="10082"/>
                </a:lnTo>
                <a:lnTo>
                  <a:pt x="17031" y="9627"/>
                </a:lnTo>
                <a:lnTo>
                  <a:pt x="16715" y="8743"/>
                </a:lnTo>
                <a:lnTo>
                  <a:pt x="16374" y="7871"/>
                </a:lnTo>
                <a:lnTo>
                  <a:pt x="16007" y="6999"/>
                </a:lnTo>
                <a:lnTo>
                  <a:pt x="15616" y="6153"/>
                </a:lnTo>
                <a:lnTo>
                  <a:pt x="15199" y="5307"/>
                </a:lnTo>
                <a:lnTo>
                  <a:pt x="14757" y="4460"/>
                </a:lnTo>
                <a:lnTo>
                  <a:pt x="14302" y="3627"/>
                </a:lnTo>
                <a:lnTo>
                  <a:pt x="13834" y="2805"/>
                </a:lnTo>
                <a:lnTo>
                  <a:pt x="13342" y="1984"/>
                </a:lnTo>
                <a:lnTo>
                  <a:pt x="12824" y="1176"/>
                </a:lnTo>
                <a:lnTo>
                  <a:pt x="12710" y="1012"/>
                </a:lnTo>
                <a:lnTo>
                  <a:pt x="12584" y="860"/>
                </a:lnTo>
                <a:lnTo>
                  <a:pt x="12445" y="708"/>
                </a:lnTo>
                <a:lnTo>
                  <a:pt x="12306" y="569"/>
                </a:lnTo>
                <a:lnTo>
                  <a:pt x="12003" y="292"/>
                </a:lnTo>
                <a:lnTo>
                  <a:pt x="116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2"/>
          <p:cNvSpPr/>
          <p:nvPr/>
        </p:nvSpPr>
        <p:spPr>
          <a:xfrm rot="10800000">
            <a:off x="7312202" y="2251441"/>
            <a:ext cx="269861" cy="723513"/>
          </a:xfrm>
          <a:custGeom>
            <a:avLst/>
            <a:gdLst/>
            <a:ahLst/>
            <a:cxnLst/>
            <a:rect l="l" t="t" r="r" b="b"/>
            <a:pathLst>
              <a:path w="30043" h="80547" extrusionOk="0">
                <a:moveTo>
                  <a:pt x="11080" y="29182"/>
                </a:moveTo>
                <a:lnTo>
                  <a:pt x="11168" y="29498"/>
                </a:lnTo>
                <a:lnTo>
                  <a:pt x="11244" y="29801"/>
                </a:lnTo>
                <a:lnTo>
                  <a:pt x="11307" y="30104"/>
                </a:lnTo>
                <a:lnTo>
                  <a:pt x="11370" y="30408"/>
                </a:lnTo>
                <a:lnTo>
                  <a:pt x="11421" y="30711"/>
                </a:lnTo>
                <a:lnTo>
                  <a:pt x="11459" y="31001"/>
                </a:lnTo>
                <a:lnTo>
                  <a:pt x="11484" y="31304"/>
                </a:lnTo>
                <a:lnTo>
                  <a:pt x="11509" y="31595"/>
                </a:lnTo>
                <a:lnTo>
                  <a:pt x="11509" y="31886"/>
                </a:lnTo>
                <a:lnTo>
                  <a:pt x="11522" y="32176"/>
                </a:lnTo>
                <a:lnTo>
                  <a:pt x="11509" y="32467"/>
                </a:lnTo>
                <a:lnTo>
                  <a:pt x="11497" y="32757"/>
                </a:lnTo>
                <a:lnTo>
                  <a:pt x="11472" y="33035"/>
                </a:lnTo>
                <a:lnTo>
                  <a:pt x="11434" y="33313"/>
                </a:lnTo>
                <a:lnTo>
                  <a:pt x="11396" y="33591"/>
                </a:lnTo>
                <a:lnTo>
                  <a:pt x="11345" y="33869"/>
                </a:lnTo>
                <a:lnTo>
                  <a:pt x="11295" y="34147"/>
                </a:lnTo>
                <a:lnTo>
                  <a:pt x="11219" y="34425"/>
                </a:lnTo>
                <a:lnTo>
                  <a:pt x="11143" y="34690"/>
                </a:lnTo>
                <a:lnTo>
                  <a:pt x="11067" y="34968"/>
                </a:lnTo>
                <a:lnTo>
                  <a:pt x="10966" y="35233"/>
                </a:lnTo>
                <a:lnTo>
                  <a:pt x="10865" y="35498"/>
                </a:lnTo>
                <a:lnTo>
                  <a:pt x="10764" y="35764"/>
                </a:lnTo>
                <a:lnTo>
                  <a:pt x="10638" y="36029"/>
                </a:lnTo>
                <a:lnTo>
                  <a:pt x="10511" y="36282"/>
                </a:lnTo>
                <a:lnTo>
                  <a:pt x="10385" y="36547"/>
                </a:lnTo>
                <a:lnTo>
                  <a:pt x="10233" y="36800"/>
                </a:lnTo>
                <a:lnTo>
                  <a:pt x="10094" y="37052"/>
                </a:lnTo>
                <a:lnTo>
                  <a:pt x="9930" y="37318"/>
                </a:lnTo>
                <a:lnTo>
                  <a:pt x="9766" y="37558"/>
                </a:lnTo>
                <a:lnTo>
                  <a:pt x="9412" y="38063"/>
                </a:lnTo>
                <a:lnTo>
                  <a:pt x="9261" y="38240"/>
                </a:lnTo>
                <a:lnTo>
                  <a:pt x="9109" y="38417"/>
                </a:lnTo>
                <a:lnTo>
                  <a:pt x="8945" y="38568"/>
                </a:lnTo>
                <a:lnTo>
                  <a:pt x="8781" y="38720"/>
                </a:lnTo>
                <a:lnTo>
                  <a:pt x="8604" y="38846"/>
                </a:lnTo>
                <a:lnTo>
                  <a:pt x="8427" y="38960"/>
                </a:lnTo>
                <a:lnTo>
                  <a:pt x="8237" y="39061"/>
                </a:lnTo>
                <a:lnTo>
                  <a:pt x="8060" y="39137"/>
                </a:lnTo>
                <a:lnTo>
                  <a:pt x="7871" y="39200"/>
                </a:lnTo>
                <a:lnTo>
                  <a:pt x="7681" y="39250"/>
                </a:lnTo>
                <a:lnTo>
                  <a:pt x="7505" y="39288"/>
                </a:lnTo>
                <a:lnTo>
                  <a:pt x="7315" y="39301"/>
                </a:lnTo>
                <a:lnTo>
                  <a:pt x="7138" y="39301"/>
                </a:lnTo>
                <a:lnTo>
                  <a:pt x="6961" y="39288"/>
                </a:lnTo>
                <a:lnTo>
                  <a:pt x="6784" y="39250"/>
                </a:lnTo>
                <a:lnTo>
                  <a:pt x="6620" y="39187"/>
                </a:lnTo>
                <a:lnTo>
                  <a:pt x="6443" y="39111"/>
                </a:lnTo>
                <a:lnTo>
                  <a:pt x="6292" y="39010"/>
                </a:lnTo>
                <a:lnTo>
                  <a:pt x="6140" y="38897"/>
                </a:lnTo>
                <a:lnTo>
                  <a:pt x="6014" y="38758"/>
                </a:lnTo>
                <a:lnTo>
                  <a:pt x="5887" y="38593"/>
                </a:lnTo>
                <a:lnTo>
                  <a:pt x="5774" y="38429"/>
                </a:lnTo>
                <a:lnTo>
                  <a:pt x="5673" y="38240"/>
                </a:lnTo>
                <a:lnTo>
                  <a:pt x="5584" y="38050"/>
                </a:lnTo>
                <a:lnTo>
                  <a:pt x="5521" y="37835"/>
                </a:lnTo>
                <a:lnTo>
                  <a:pt x="5458" y="37621"/>
                </a:lnTo>
                <a:lnTo>
                  <a:pt x="5420" y="37393"/>
                </a:lnTo>
                <a:lnTo>
                  <a:pt x="5395" y="37153"/>
                </a:lnTo>
                <a:lnTo>
                  <a:pt x="5382" y="36913"/>
                </a:lnTo>
                <a:lnTo>
                  <a:pt x="5382" y="36673"/>
                </a:lnTo>
                <a:lnTo>
                  <a:pt x="5420" y="36421"/>
                </a:lnTo>
                <a:lnTo>
                  <a:pt x="5458" y="36181"/>
                </a:lnTo>
                <a:lnTo>
                  <a:pt x="5584" y="35650"/>
                </a:lnTo>
                <a:lnTo>
                  <a:pt x="5736" y="35132"/>
                </a:lnTo>
                <a:lnTo>
                  <a:pt x="5900" y="34627"/>
                </a:lnTo>
                <a:lnTo>
                  <a:pt x="6102" y="34147"/>
                </a:lnTo>
                <a:lnTo>
                  <a:pt x="6317" y="33667"/>
                </a:lnTo>
                <a:lnTo>
                  <a:pt x="6557" y="33212"/>
                </a:lnTo>
                <a:lnTo>
                  <a:pt x="6810" y="32770"/>
                </a:lnTo>
                <a:lnTo>
                  <a:pt x="7100" y="32340"/>
                </a:lnTo>
                <a:lnTo>
                  <a:pt x="7404" y="31911"/>
                </a:lnTo>
                <a:lnTo>
                  <a:pt x="7732" y="31507"/>
                </a:lnTo>
                <a:lnTo>
                  <a:pt x="8086" y="31115"/>
                </a:lnTo>
                <a:lnTo>
                  <a:pt x="8452" y="30736"/>
                </a:lnTo>
                <a:lnTo>
                  <a:pt x="8856" y="30357"/>
                </a:lnTo>
                <a:lnTo>
                  <a:pt x="9273" y="30003"/>
                </a:lnTo>
                <a:lnTo>
                  <a:pt x="9715" y="29650"/>
                </a:lnTo>
                <a:lnTo>
                  <a:pt x="10183" y="29321"/>
                </a:lnTo>
                <a:lnTo>
                  <a:pt x="10183" y="29321"/>
                </a:lnTo>
                <a:lnTo>
                  <a:pt x="9981" y="29839"/>
                </a:lnTo>
                <a:lnTo>
                  <a:pt x="9779" y="30344"/>
                </a:lnTo>
                <a:lnTo>
                  <a:pt x="9336" y="31355"/>
                </a:lnTo>
                <a:lnTo>
                  <a:pt x="8894" y="32353"/>
                </a:lnTo>
                <a:lnTo>
                  <a:pt x="8465" y="33326"/>
                </a:lnTo>
                <a:lnTo>
                  <a:pt x="8263" y="33818"/>
                </a:lnTo>
                <a:lnTo>
                  <a:pt x="8060" y="34324"/>
                </a:lnTo>
                <a:lnTo>
                  <a:pt x="7871" y="34816"/>
                </a:lnTo>
                <a:lnTo>
                  <a:pt x="7707" y="35309"/>
                </a:lnTo>
                <a:lnTo>
                  <a:pt x="7542" y="35814"/>
                </a:lnTo>
                <a:lnTo>
                  <a:pt x="7416" y="36332"/>
                </a:lnTo>
                <a:lnTo>
                  <a:pt x="7302" y="36850"/>
                </a:lnTo>
                <a:lnTo>
                  <a:pt x="7201" y="37368"/>
                </a:lnTo>
                <a:lnTo>
                  <a:pt x="7618" y="37545"/>
                </a:lnTo>
                <a:lnTo>
                  <a:pt x="11080" y="29182"/>
                </a:lnTo>
                <a:close/>
                <a:moveTo>
                  <a:pt x="23322" y="34715"/>
                </a:moveTo>
                <a:lnTo>
                  <a:pt x="23486" y="34778"/>
                </a:lnTo>
                <a:lnTo>
                  <a:pt x="23663" y="34867"/>
                </a:lnTo>
                <a:lnTo>
                  <a:pt x="23827" y="34981"/>
                </a:lnTo>
                <a:lnTo>
                  <a:pt x="24004" y="35094"/>
                </a:lnTo>
                <a:lnTo>
                  <a:pt x="24194" y="35233"/>
                </a:lnTo>
                <a:lnTo>
                  <a:pt x="24370" y="35385"/>
                </a:lnTo>
                <a:lnTo>
                  <a:pt x="24547" y="35549"/>
                </a:lnTo>
                <a:lnTo>
                  <a:pt x="24737" y="35713"/>
                </a:lnTo>
                <a:lnTo>
                  <a:pt x="24926" y="35903"/>
                </a:lnTo>
                <a:lnTo>
                  <a:pt x="25103" y="36105"/>
                </a:lnTo>
                <a:lnTo>
                  <a:pt x="25482" y="36534"/>
                </a:lnTo>
                <a:lnTo>
                  <a:pt x="25836" y="36989"/>
                </a:lnTo>
                <a:lnTo>
                  <a:pt x="26190" y="37482"/>
                </a:lnTo>
                <a:lnTo>
                  <a:pt x="26518" y="37987"/>
                </a:lnTo>
                <a:lnTo>
                  <a:pt x="26834" y="38518"/>
                </a:lnTo>
                <a:lnTo>
                  <a:pt x="27125" y="39048"/>
                </a:lnTo>
                <a:lnTo>
                  <a:pt x="27377" y="39579"/>
                </a:lnTo>
                <a:lnTo>
                  <a:pt x="27605" y="40097"/>
                </a:lnTo>
                <a:lnTo>
                  <a:pt x="27706" y="40349"/>
                </a:lnTo>
                <a:lnTo>
                  <a:pt x="27794" y="40602"/>
                </a:lnTo>
                <a:lnTo>
                  <a:pt x="27870" y="40855"/>
                </a:lnTo>
                <a:lnTo>
                  <a:pt x="27946" y="41095"/>
                </a:lnTo>
                <a:lnTo>
                  <a:pt x="27996" y="41335"/>
                </a:lnTo>
                <a:lnTo>
                  <a:pt x="28034" y="41562"/>
                </a:lnTo>
                <a:lnTo>
                  <a:pt x="28123" y="42118"/>
                </a:lnTo>
                <a:lnTo>
                  <a:pt x="28148" y="42396"/>
                </a:lnTo>
                <a:lnTo>
                  <a:pt x="28173" y="42686"/>
                </a:lnTo>
                <a:lnTo>
                  <a:pt x="28173" y="42964"/>
                </a:lnTo>
                <a:lnTo>
                  <a:pt x="28173" y="43242"/>
                </a:lnTo>
                <a:lnTo>
                  <a:pt x="28148" y="43520"/>
                </a:lnTo>
                <a:lnTo>
                  <a:pt x="28097" y="43785"/>
                </a:lnTo>
                <a:lnTo>
                  <a:pt x="28059" y="43937"/>
                </a:lnTo>
                <a:lnTo>
                  <a:pt x="28022" y="44089"/>
                </a:lnTo>
                <a:lnTo>
                  <a:pt x="27971" y="44215"/>
                </a:lnTo>
                <a:lnTo>
                  <a:pt x="27921" y="44341"/>
                </a:lnTo>
                <a:lnTo>
                  <a:pt x="27857" y="44468"/>
                </a:lnTo>
                <a:lnTo>
                  <a:pt x="27794" y="44581"/>
                </a:lnTo>
                <a:lnTo>
                  <a:pt x="27731" y="44682"/>
                </a:lnTo>
                <a:lnTo>
                  <a:pt x="27655" y="44783"/>
                </a:lnTo>
                <a:lnTo>
                  <a:pt x="27579" y="44872"/>
                </a:lnTo>
                <a:lnTo>
                  <a:pt x="27491" y="44948"/>
                </a:lnTo>
                <a:lnTo>
                  <a:pt x="27403" y="45023"/>
                </a:lnTo>
                <a:lnTo>
                  <a:pt x="27314" y="45087"/>
                </a:lnTo>
                <a:lnTo>
                  <a:pt x="27213" y="45150"/>
                </a:lnTo>
                <a:lnTo>
                  <a:pt x="27125" y="45200"/>
                </a:lnTo>
                <a:lnTo>
                  <a:pt x="27024" y="45238"/>
                </a:lnTo>
                <a:lnTo>
                  <a:pt x="26910" y="45276"/>
                </a:lnTo>
                <a:lnTo>
                  <a:pt x="26809" y="45301"/>
                </a:lnTo>
                <a:lnTo>
                  <a:pt x="26695" y="45314"/>
                </a:lnTo>
                <a:lnTo>
                  <a:pt x="26581" y="45327"/>
                </a:lnTo>
                <a:lnTo>
                  <a:pt x="26354" y="45327"/>
                </a:lnTo>
                <a:lnTo>
                  <a:pt x="26240" y="45314"/>
                </a:lnTo>
                <a:lnTo>
                  <a:pt x="26114" y="45289"/>
                </a:lnTo>
                <a:lnTo>
                  <a:pt x="26000" y="45251"/>
                </a:lnTo>
                <a:lnTo>
                  <a:pt x="25874" y="45213"/>
                </a:lnTo>
                <a:lnTo>
                  <a:pt x="25760" y="45162"/>
                </a:lnTo>
                <a:lnTo>
                  <a:pt x="25634" y="45112"/>
                </a:lnTo>
                <a:lnTo>
                  <a:pt x="25507" y="45049"/>
                </a:lnTo>
                <a:lnTo>
                  <a:pt x="25394" y="44973"/>
                </a:lnTo>
                <a:lnTo>
                  <a:pt x="25267" y="44885"/>
                </a:lnTo>
                <a:lnTo>
                  <a:pt x="25027" y="44695"/>
                </a:lnTo>
                <a:lnTo>
                  <a:pt x="24800" y="44480"/>
                </a:lnTo>
                <a:lnTo>
                  <a:pt x="24585" y="44253"/>
                </a:lnTo>
                <a:lnTo>
                  <a:pt x="24396" y="44013"/>
                </a:lnTo>
                <a:lnTo>
                  <a:pt x="24206" y="43773"/>
                </a:lnTo>
                <a:lnTo>
                  <a:pt x="24042" y="43520"/>
                </a:lnTo>
                <a:lnTo>
                  <a:pt x="23903" y="43268"/>
                </a:lnTo>
                <a:lnTo>
                  <a:pt x="23764" y="43002"/>
                </a:lnTo>
                <a:lnTo>
                  <a:pt x="23638" y="42737"/>
                </a:lnTo>
                <a:lnTo>
                  <a:pt x="23524" y="42459"/>
                </a:lnTo>
                <a:lnTo>
                  <a:pt x="23436" y="42181"/>
                </a:lnTo>
                <a:lnTo>
                  <a:pt x="23347" y="41903"/>
                </a:lnTo>
                <a:lnTo>
                  <a:pt x="23271" y="41613"/>
                </a:lnTo>
                <a:lnTo>
                  <a:pt x="23196" y="41322"/>
                </a:lnTo>
                <a:lnTo>
                  <a:pt x="23145" y="41032"/>
                </a:lnTo>
                <a:lnTo>
                  <a:pt x="23094" y="40741"/>
                </a:lnTo>
                <a:lnTo>
                  <a:pt x="23044" y="40438"/>
                </a:lnTo>
                <a:lnTo>
                  <a:pt x="22993" y="39907"/>
                </a:lnTo>
                <a:lnTo>
                  <a:pt x="22968" y="39377"/>
                </a:lnTo>
                <a:lnTo>
                  <a:pt x="22955" y="38833"/>
                </a:lnTo>
                <a:lnTo>
                  <a:pt x="22955" y="38265"/>
                </a:lnTo>
                <a:lnTo>
                  <a:pt x="22993" y="37078"/>
                </a:lnTo>
                <a:lnTo>
                  <a:pt x="23006" y="36459"/>
                </a:lnTo>
                <a:lnTo>
                  <a:pt x="23006" y="35802"/>
                </a:lnTo>
                <a:lnTo>
                  <a:pt x="24990" y="40223"/>
                </a:lnTo>
                <a:lnTo>
                  <a:pt x="25470" y="40008"/>
                </a:lnTo>
                <a:lnTo>
                  <a:pt x="23322" y="34715"/>
                </a:lnTo>
                <a:close/>
                <a:moveTo>
                  <a:pt x="1794" y="48434"/>
                </a:moveTo>
                <a:lnTo>
                  <a:pt x="1908" y="48460"/>
                </a:lnTo>
                <a:lnTo>
                  <a:pt x="2009" y="48485"/>
                </a:lnTo>
                <a:lnTo>
                  <a:pt x="2097" y="48523"/>
                </a:lnTo>
                <a:lnTo>
                  <a:pt x="2161" y="48561"/>
                </a:lnTo>
                <a:lnTo>
                  <a:pt x="2224" y="48624"/>
                </a:lnTo>
                <a:lnTo>
                  <a:pt x="2274" y="48687"/>
                </a:lnTo>
                <a:lnTo>
                  <a:pt x="2325" y="48750"/>
                </a:lnTo>
                <a:lnTo>
                  <a:pt x="2350" y="48813"/>
                </a:lnTo>
                <a:lnTo>
                  <a:pt x="2401" y="48965"/>
                </a:lnTo>
                <a:lnTo>
                  <a:pt x="2426" y="49116"/>
                </a:lnTo>
                <a:lnTo>
                  <a:pt x="2426" y="49268"/>
                </a:lnTo>
                <a:lnTo>
                  <a:pt x="2426" y="49394"/>
                </a:lnTo>
                <a:lnTo>
                  <a:pt x="2426" y="49432"/>
                </a:lnTo>
                <a:lnTo>
                  <a:pt x="2401" y="49483"/>
                </a:lnTo>
                <a:lnTo>
                  <a:pt x="2337" y="49584"/>
                </a:lnTo>
                <a:lnTo>
                  <a:pt x="2249" y="49698"/>
                </a:lnTo>
                <a:lnTo>
                  <a:pt x="2135" y="49799"/>
                </a:lnTo>
                <a:lnTo>
                  <a:pt x="2022" y="49887"/>
                </a:lnTo>
                <a:lnTo>
                  <a:pt x="1895" y="49950"/>
                </a:lnTo>
                <a:lnTo>
                  <a:pt x="1794" y="50001"/>
                </a:lnTo>
                <a:lnTo>
                  <a:pt x="1718" y="50001"/>
                </a:lnTo>
                <a:lnTo>
                  <a:pt x="1592" y="49950"/>
                </a:lnTo>
                <a:lnTo>
                  <a:pt x="1466" y="49887"/>
                </a:lnTo>
                <a:lnTo>
                  <a:pt x="1352" y="49799"/>
                </a:lnTo>
                <a:lnTo>
                  <a:pt x="1238" y="49698"/>
                </a:lnTo>
                <a:lnTo>
                  <a:pt x="1137" y="49584"/>
                </a:lnTo>
                <a:lnTo>
                  <a:pt x="1049" y="49470"/>
                </a:lnTo>
                <a:lnTo>
                  <a:pt x="986" y="49356"/>
                </a:lnTo>
                <a:lnTo>
                  <a:pt x="935" y="49230"/>
                </a:lnTo>
                <a:lnTo>
                  <a:pt x="935" y="49192"/>
                </a:lnTo>
                <a:lnTo>
                  <a:pt x="935" y="49142"/>
                </a:lnTo>
                <a:lnTo>
                  <a:pt x="960" y="49028"/>
                </a:lnTo>
                <a:lnTo>
                  <a:pt x="1011" y="48889"/>
                </a:lnTo>
                <a:lnTo>
                  <a:pt x="1049" y="48813"/>
                </a:lnTo>
                <a:lnTo>
                  <a:pt x="1099" y="48750"/>
                </a:lnTo>
                <a:lnTo>
                  <a:pt x="1150" y="48687"/>
                </a:lnTo>
                <a:lnTo>
                  <a:pt x="1213" y="48624"/>
                </a:lnTo>
                <a:lnTo>
                  <a:pt x="1289" y="48561"/>
                </a:lnTo>
                <a:lnTo>
                  <a:pt x="1377" y="48510"/>
                </a:lnTo>
                <a:lnTo>
                  <a:pt x="1466" y="48472"/>
                </a:lnTo>
                <a:lnTo>
                  <a:pt x="1567" y="48447"/>
                </a:lnTo>
                <a:lnTo>
                  <a:pt x="1680" y="48434"/>
                </a:lnTo>
                <a:close/>
                <a:moveTo>
                  <a:pt x="4599" y="53323"/>
                </a:moveTo>
                <a:lnTo>
                  <a:pt x="4750" y="53336"/>
                </a:lnTo>
                <a:lnTo>
                  <a:pt x="4801" y="53361"/>
                </a:lnTo>
                <a:lnTo>
                  <a:pt x="4889" y="53412"/>
                </a:lnTo>
                <a:lnTo>
                  <a:pt x="5016" y="53487"/>
                </a:lnTo>
                <a:lnTo>
                  <a:pt x="5142" y="53601"/>
                </a:lnTo>
                <a:lnTo>
                  <a:pt x="5193" y="53677"/>
                </a:lnTo>
                <a:lnTo>
                  <a:pt x="5256" y="53753"/>
                </a:lnTo>
                <a:lnTo>
                  <a:pt x="5294" y="53841"/>
                </a:lnTo>
                <a:lnTo>
                  <a:pt x="5332" y="53929"/>
                </a:lnTo>
                <a:lnTo>
                  <a:pt x="5357" y="54031"/>
                </a:lnTo>
                <a:lnTo>
                  <a:pt x="5357" y="54144"/>
                </a:lnTo>
                <a:lnTo>
                  <a:pt x="5344" y="54258"/>
                </a:lnTo>
                <a:lnTo>
                  <a:pt x="5319" y="54384"/>
                </a:lnTo>
                <a:lnTo>
                  <a:pt x="5281" y="54485"/>
                </a:lnTo>
                <a:lnTo>
                  <a:pt x="5231" y="54574"/>
                </a:lnTo>
                <a:lnTo>
                  <a:pt x="5167" y="54650"/>
                </a:lnTo>
                <a:lnTo>
                  <a:pt x="5092" y="54725"/>
                </a:lnTo>
                <a:lnTo>
                  <a:pt x="5016" y="54801"/>
                </a:lnTo>
                <a:lnTo>
                  <a:pt x="4927" y="54864"/>
                </a:lnTo>
                <a:lnTo>
                  <a:pt x="4826" y="54927"/>
                </a:lnTo>
                <a:lnTo>
                  <a:pt x="4725" y="54978"/>
                </a:lnTo>
                <a:lnTo>
                  <a:pt x="4624" y="55016"/>
                </a:lnTo>
                <a:lnTo>
                  <a:pt x="4510" y="55054"/>
                </a:lnTo>
                <a:lnTo>
                  <a:pt x="4409" y="55079"/>
                </a:lnTo>
                <a:lnTo>
                  <a:pt x="4296" y="55092"/>
                </a:lnTo>
                <a:lnTo>
                  <a:pt x="4081" y="55092"/>
                </a:lnTo>
                <a:lnTo>
                  <a:pt x="3980" y="55079"/>
                </a:lnTo>
                <a:lnTo>
                  <a:pt x="3891" y="55041"/>
                </a:lnTo>
                <a:lnTo>
                  <a:pt x="3803" y="55003"/>
                </a:lnTo>
                <a:lnTo>
                  <a:pt x="3727" y="54940"/>
                </a:lnTo>
                <a:lnTo>
                  <a:pt x="3651" y="54852"/>
                </a:lnTo>
                <a:lnTo>
                  <a:pt x="3601" y="54751"/>
                </a:lnTo>
                <a:lnTo>
                  <a:pt x="3563" y="54650"/>
                </a:lnTo>
                <a:lnTo>
                  <a:pt x="3538" y="54548"/>
                </a:lnTo>
                <a:lnTo>
                  <a:pt x="3538" y="54447"/>
                </a:lnTo>
                <a:lnTo>
                  <a:pt x="3563" y="54346"/>
                </a:lnTo>
                <a:lnTo>
                  <a:pt x="3626" y="54169"/>
                </a:lnTo>
                <a:lnTo>
                  <a:pt x="3689" y="53980"/>
                </a:lnTo>
                <a:lnTo>
                  <a:pt x="3778" y="53791"/>
                </a:lnTo>
                <a:lnTo>
                  <a:pt x="3828" y="53702"/>
                </a:lnTo>
                <a:lnTo>
                  <a:pt x="3891" y="53626"/>
                </a:lnTo>
                <a:lnTo>
                  <a:pt x="3955" y="53550"/>
                </a:lnTo>
                <a:lnTo>
                  <a:pt x="4043" y="53487"/>
                </a:lnTo>
                <a:lnTo>
                  <a:pt x="4131" y="53424"/>
                </a:lnTo>
                <a:lnTo>
                  <a:pt x="4220" y="53386"/>
                </a:lnTo>
                <a:lnTo>
                  <a:pt x="4334" y="53348"/>
                </a:lnTo>
                <a:lnTo>
                  <a:pt x="4460" y="53336"/>
                </a:lnTo>
                <a:lnTo>
                  <a:pt x="4599" y="53323"/>
                </a:lnTo>
                <a:close/>
                <a:moveTo>
                  <a:pt x="20921" y="54346"/>
                </a:moveTo>
                <a:lnTo>
                  <a:pt x="21149" y="54473"/>
                </a:lnTo>
                <a:lnTo>
                  <a:pt x="21402" y="54586"/>
                </a:lnTo>
                <a:lnTo>
                  <a:pt x="21642" y="54687"/>
                </a:lnTo>
                <a:lnTo>
                  <a:pt x="21894" y="54788"/>
                </a:lnTo>
                <a:lnTo>
                  <a:pt x="22425" y="54978"/>
                </a:lnTo>
                <a:lnTo>
                  <a:pt x="22943" y="55155"/>
                </a:lnTo>
                <a:lnTo>
                  <a:pt x="23473" y="55332"/>
                </a:lnTo>
                <a:lnTo>
                  <a:pt x="23726" y="55433"/>
                </a:lnTo>
                <a:lnTo>
                  <a:pt x="23979" y="55534"/>
                </a:lnTo>
                <a:lnTo>
                  <a:pt x="24219" y="55648"/>
                </a:lnTo>
                <a:lnTo>
                  <a:pt x="24459" y="55774"/>
                </a:lnTo>
                <a:lnTo>
                  <a:pt x="24686" y="55913"/>
                </a:lnTo>
                <a:lnTo>
                  <a:pt x="24901" y="56064"/>
                </a:lnTo>
                <a:lnTo>
                  <a:pt x="25267" y="56342"/>
                </a:lnTo>
                <a:lnTo>
                  <a:pt x="25634" y="56620"/>
                </a:lnTo>
                <a:lnTo>
                  <a:pt x="25975" y="56911"/>
                </a:lnTo>
                <a:lnTo>
                  <a:pt x="26316" y="57214"/>
                </a:lnTo>
                <a:lnTo>
                  <a:pt x="26657" y="57530"/>
                </a:lnTo>
                <a:lnTo>
                  <a:pt x="26973" y="57858"/>
                </a:lnTo>
                <a:lnTo>
                  <a:pt x="27276" y="58187"/>
                </a:lnTo>
                <a:lnTo>
                  <a:pt x="27554" y="58540"/>
                </a:lnTo>
                <a:lnTo>
                  <a:pt x="27832" y="58894"/>
                </a:lnTo>
                <a:lnTo>
                  <a:pt x="28085" y="59260"/>
                </a:lnTo>
                <a:lnTo>
                  <a:pt x="28312" y="59652"/>
                </a:lnTo>
                <a:lnTo>
                  <a:pt x="28527" y="60056"/>
                </a:lnTo>
                <a:lnTo>
                  <a:pt x="28729" y="60473"/>
                </a:lnTo>
                <a:lnTo>
                  <a:pt x="28893" y="60903"/>
                </a:lnTo>
                <a:lnTo>
                  <a:pt x="29045" y="61345"/>
                </a:lnTo>
                <a:lnTo>
                  <a:pt x="29171" y="61812"/>
                </a:lnTo>
                <a:lnTo>
                  <a:pt x="29222" y="62090"/>
                </a:lnTo>
                <a:lnTo>
                  <a:pt x="29260" y="62368"/>
                </a:lnTo>
                <a:lnTo>
                  <a:pt x="29272" y="62646"/>
                </a:lnTo>
                <a:lnTo>
                  <a:pt x="29272" y="62911"/>
                </a:lnTo>
                <a:lnTo>
                  <a:pt x="29260" y="63177"/>
                </a:lnTo>
                <a:lnTo>
                  <a:pt x="29222" y="63442"/>
                </a:lnTo>
                <a:lnTo>
                  <a:pt x="29171" y="63682"/>
                </a:lnTo>
                <a:lnTo>
                  <a:pt x="29095" y="63922"/>
                </a:lnTo>
                <a:lnTo>
                  <a:pt x="29020" y="64162"/>
                </a:lnTo>
                <a:lnTo>
                  <a:pt x="28919" y="64377"/>
                </a:lnTo>
                <a:lnTo>
                  <a:pt x="28792" y="64579"/>
                </a:lnTo>
                <a:lnTo>
                  <a:pt x="28666" y="64756"/>
                </a:lnTo>
                <a:lnTo>
                  <a:pt x="28527" y="64932"/>
                </a:lnTo>
                <a:lnTo>
                  <a:pt x="28363" y="65084"/>
                </a:lnTo>
                <a:lnTo>
                  <a:pt x="28198" y="65210"/>
                </a:lnTo>
                <a:lnTo>
                  <a:pt x="28009" y="65324"/>
                </a:lnTo>
                <a:lnTo>
                  <a:pt x="27832" y="65400"/>
                </a:lnTo>
                <a:lnTo>
                  <a:pt x="27630" y="65463"/>
                </a:lnTo>
                <a:lnTo>
                  <a:pt x="27428" y="65501"/>
                </a:lnTo>
                <a:lnTo>
                  <a:pt x="27213" y="65514"/>
                </a:lnTo>
                <a:lnTo>
                  <a:pt x="26998" y="65501"/>
                </a:lnTo>
                <a:lnTo>
                  <a:pt x="26771" y="65476"/>
                </a:lnTo>
                <a:lnTo>
                  <a:pt x="26543" y="65425"/>
                </a:lnTo>
                <a:lnTo>
                  <a:pt x="26303" y="65362"/>
                </a:lnTo>
                <a:lnTo>
                  <a:pt x="26076" y="65274"/>
                </a:lnTo>
                <a:lnTo>
                  <a:pt x="25836" y="65173"/>
                </a:lnTo>
                <a:lnTo>
                  <a:pt x="25609" y="65059"/>
                </a:lnTo>
                <a:lnTo>
                  <a:pt x="25381" y="64920"/>
                </a:lnTo>
                <a:lnTo>
                  <a:pt x="25166" y="64781"/>
                </a:lnTo>
                <a:lnTo>
                  <a:pt x="24964" y="64604"/>
                </a:lnTo>
                <a:lnTo>
                  <a:pt x="24762" y="64427"/>
                </a:lnTo>
                <a:lnTo>
                  <a:pt x="24573" y="64238"/>
                </a:lnTo>
                <a:lnTo>
                  <a:pt x="24257" y="63859"/>
                </a:lnTo>
                <a:lnTo>
                  <a:pt x="23966" y="63480"/>
                </a:lnTo>
                <a:lnTo>
                  <a:pt x="23688" y="63088"/>
                </a:lnTo>
                <a:lnTo>
                  <a:pt x="23448" y="62684"/>
                </a:lnTo>
                <a:lnTo>
                  <a:pt x="23221" y="62280"/>
                </a:lnTo>
                <a:lnTo>
                  <a:pt x="23006" y="61863"/>
                </a:lnTo>
                <a:lnTo>
                  <a:pt x="22817" y="61433"/>
                </a:lnTo>
                <a:lnTo>
                  <a:pt x="22640" y="61004"/>
                </a:lnTo>
                <a:lnTo>
                  <a:pt x="22475" y="60562"/>
                </a:lnTo>
                <a:lnTo>
                  <a:pt x="22324" y="60119"/>
                </a:lnTo>
                <a:lnTo>
                  <a:pt x="22185" y="59677"/>
                </a:lnTo>
                <a:lnTo>
                  <a:pt x="22046" y="59223"/>
                </a:lnTo>
                <a:lnTo>
                  <a:pt x="21793" y="58313"/>
                </a:lnTo>
                <a:lnTo>
                  <a:pt x="21553" y="57403"/>
                </a:lnTo>
                <a:lnTo>
                  <a:pt x="21477" y="57088"/>
                </a:lnTo>
                <a:lnTo>
                  <a:pt x="21402" y="56759"/>
                </a:lnTo>
                <a:lnTo>
                  <a:pt x="21263" y="56001"/>
                </a:lnTo>
                <a:lnTo>
                  <a:pt x="21528" y="56191"/>
                </a:lnTo>
                <a:lnTo>
                  <a:pt x="21781" y="56393"/>
                </a:lnTo>
                <a:lnTo>
                  <a:pt x="22021" y="56595"/>
                </a:lnTo>
                <a:lnTo>
                  <a:pt x="22261" y="56810"/>
                </a:lnTo>
                <a:lnTo>
                  <a:pt x="22488" y="57024"/>
                </a:lnTo>
                <a:lnTo>
                  <a:pt x="22715" y="57252"/>
                </a:lnTo>
                <a:lnTo>
                  <a:pt x="23132" y="57707"/>
                </a:lnTo>
                <a:lnTo>
                  <a:pt x="23537" y="58174"/>
                </a:lnTo>
                <a:lnTo>
                  <a:pt x="23916" y="58654"/>
                </a:lnTo>
                <a:lnTo>
                  <a:pt x="24282" y="59147"/>
                </a:lnTo>
                <a:lnTo>
                  <a:pt x="24636" y="59639"/>
                </a:lnTo>
                <a:lnTo>
                  <a:pt x="24977" y="60145"/>
                </a:lnTo>
                <a:lnTo>
                  <a:pt x="25305" y="60650"/>
                </a:lnTo>
                <a:lnTo>
                  <a:pt x="25962" y="61673"/>
                </a:lnTo>
                <a:lnTo>
                  <a:pt x="26291" y="62179"/>
                </a:lnTo>
                <a:lnTo>
                  <a:pt x="26619" y="62671"/>
                </a:lnTo>
                <a:lnTo>
                  <a:pt x="26960" y="63164"/>
                </a:lnTo>
                <a:lnTo>
                  <a:pt x="27327" y="63644"/>
                </a:lnTo>
                <a:lnTo>
                  <a:pt x="27226" y="63278"/>
                </a:lnTo>
                <a:lnTo>
                  <a:pt x="27125" y="62924"/>
                </a:lnTo>
                <a:lnTo>
                  <a:pt x="26998" y="62583"/>
                </a:lnTo>
                <a:lnTo>
                  <a:pt x="26885" y="62242"/>
                </a:lnTo>
                <a:lnTo>
                  <a:pt x="26746" y="61901"/>
                </a:lnTo>
                <a:lnTo>
                  <a:pt x="26607" y="61572"/>
                </a:lnTo>
                <a:lnTo>
                  <a:pt x="26455" y="61244"/>
                </a:lnTo>
                <a:lnTo>
                  <a:pt x="26303" y="60928"/>
                </a:lnTo>
                <a:lnTo>
                  <a:pt x="26139" y="60612"/>
                </a:lnTo>
                <a:lnTo>
                  <a:pt x="25962" y="60296"/>
                </a:lnTo>
                <a:lnTo>
                  <a:pt x="25785" y="59993"/>
                </a:lnTo>
                <a:lnTo>
                  <a:pt x="25609" y="59690"/>
                </a:lnTo>
                <a:lnTo>
                  <a:pt x="25217" y="59109"/>
                </a:lnTo>
                <a:lnTo>
                  <a:pt x="24813" y="58528"/>
                </a:lnTo>
                <a:lnTo>
                  <a:pt x="24383" y="57972"/>
                </a:lnTo>
                <a:lnTo>
                  <a:pt x="23928" y="57429"/>
                </a:lnTo>
                <a:lnTo>
                  <a:pt x="23461" y="56885"/>
                </a:lnTo>
                <a:lnTo>
                  <a:pt x="22968" y="56368"/>
                </a:lnTo>
                <a:lnTo>
                  <a:pt x="22475" y="55850"/>
                </a:lnTo>
                <a:lnTo>
                  <a:pt x="21970" y="55344"/>
                </a:lnTo>
                <a:lnTo>
                  <a:pt x="21452" y="54852"/>
                </a:lnTo>
                <a:lnTo>
                  <a:pt x="20921" y="54346"/>
                </a:lnTo>
                <a:close/>
                <a:moveTo>
                  <a:pt x="10739" y="58983"/>
                </a:moveTo>
                <a:lnTo>
                  <a:pt x="11067" y="59248"/>
                </a:lnTo>
                <a:lnTo>
                  <a:pt x="5407" y="66436"/>
                </a:lnTo>
                <a:lnTo>
                  <a:pt x="5698" y="66651"/>
                </a:lnTo>
                <a:lnTo>
                  <a:pt x="6153" y="66259"/>
                </a:lnTo>
                <a:lnTo>
                  <a:pt x="6595" y="65855"/>
                </a:lnTo>
                <a:lnTo>
                  <a:pt x="7024" y="65438"/>
                </a:lnTo>
                <a:lnTo>
                  <a:pt x="7429" y="65021"/>
                </a:lnTo>
                <a:lnTo>
                  <a:pt x="7833" y="64579"/>
                </a:lnTo>
                <a:lnTo>
                  <a:pt x="8237" y="64137"/>
                </a:lnTo>
                <a:lnTo>
                  <a:pt x="8616" y="63682"/>
                </a:lnTo>
                <a:lnTo>
                  <a:pt x="8995" y="63214"/>
                </a:lnTo>
                <a:lnTo>
                  <a:pt x="9362" y="62747"/>
                </a:lnTo>
                <a:lnTo>
                  <a:pt x="9715" y="62280"/>
                </a:lnTo>
                <a:lnTo>
                  <a:pt x="10423" y="61307"/>
                </a:lnTo>
                <a:lnTo>
                  <a:pt x="11118" y="60334"/>
                </a:lnTo>
                <a:lnTo>
                  <a:pt x="11800" y="59336"/>
                </a:lnTo>
                <a:lnTo>
                  <a:pt x="11800" y="59336"/>
                </a:lnTo>
                <a:lnTo>
                  <a:pt x="11623" y="60334"/>
                </a:lnTo>
                <a:lnTo>
                  <a:pt x="11535" y="60827"/>
                </a:lnTo>
                <a:lnTo>
                  <a:pt x="11434" y="61320"/>
                </a:lnTo>
                <a:lnTo>
                  <a:pt x="11320" y="61812"/>
                </a:lnTo>
                <a:lnTo>
                  <a:pt x="11194" y="62292"/>
                </a:lnTo>
                <a:lnTo>
                  <a:pt x="11055" y="62772"/>
                </a:lnTo>
                <a:lnTo>
                  <a:pt x="10916" y="63252"/>
                </a:lnTo>
                <a:lnTo>
                  <a:pt x="10751" y="63720"/>
                </a:lnTo>
                <a:lnTo>
                  <a:pt x="10575" y="64187"/>
                </a:lnTo>
                <a:lnTo>
                  <a:pt x="10385" y="64642"/>
                </a:lnTo>
                <a:lnTo>
                  <a:pt x="10183" y="65097"/>
                </a:lnTo>
                <a:lnTo>
                  <a:pt x="9955" y="65539"/>
                </a:lnTo>
                <a:lnTo>
                  <a:pt x="9703" y="65968"/>
                </a:lnTo>
                <a:lnTo>
                  <a:pt x="9438" y="66398"/>
                </a:lnTo>
                <a:lnTo>
                  <a:pt x="9160" y="66827"/>
                </a:lnTo>
                <a:lnTo>
                  <a:pt x="8869" y="67206"/>
                </a:lnTo>
                <a:lnTo>
                  <a:pt x="8578" y="67585"/>
                </a:lnTo>
                <a:lnTo>
                  <a:pt x="8275" y="67952"/>
                </a:lnTo>
                <a:lnTo>
                  <a:pt x="7959" y="68318"/>
                </a:lnTo>
                <a:lnTo>
                  <a:pt x="7631" y="68672"/>
                </a:lnTo>
                <a:lnTo>
                  <a:pt x="7290" y="69013"/>
                </a:lnTo>
                <a:lnTo>
                  <a:pt x="6949" y="69341"/>
                </a:lnTo>
                <a:lnTo>
                  <a:pt x="6582" y="69657"/>
                </a:lnTo>
                <a:lnTo>
                  <a:pt x="6443" y="69758"/>
                </a:lnTo>
                <a:lnTo>
                  <a:pt x="6304" y="69872"/>
                </a:lnTo>
                <a:lnTo>
                  <a:pt x="6153" y="69960"/>
                </a:lnTo>
                <a:lnTo>
                  <a:pt x="6001" y="70049"/>
                </a:lnTo>
                <a:lnTo>
                  <a:pt x="5850" y="70137"/>
                </a:lnTo>
                <a:lnTo>
                  <a:pt x="5685" y="70213"/>
                </a:lnTo>
                <a:lnTo>
                  <a:pt x="5369" y="70339"/>
                </a:lnTo>
                <a:lnTo>
                  <a:pt x="5028" y="70440"/>
                </a:lnTo>
                <a:lnTo>
                  <a:pt x="4687" y="70516"/>
                </a:lnTo>
                <a:lnTo>
                  <a:pt x="4346" y="70567"/>
                </a:lnTo>
                <a:lnTo>
                  <a:pt x="4005" y="70592"/>
                </a:lnTo>
                <a:lnTo>
                  <a:pt x="3664" y="70592"/>
                </a:lnTo>
                <a:lnTo>
                  <a:pt x="3335" y="70567"/>
                </a:lnTo>
                <a:lnTo>
                  <a:pt x="3020" y="70516"/>
                </a:lnTo>
                <a:lnTo>
                  <a:pt x="2716" y="70440"/>
                </a:lnTo>
                <a:lnTo>
                  <a:pt x="2426" y="70339"/>
                </a:lnTo>
                <a:lnTo>
                  <a:pt x="2287" y="70289"/>
                </a:lnTo>
                <a:lnTo>
                  <a:pt x="2161" y="70213"/>
                </a:lnTo>
                <a:lnTo>
                  <a:pt x="2034" y="70150"/>
                </a:lnTo>
                <a:lnTo>
                  <a:pt x="1908" y="70074"/>
                </a:lnTo>
                <a:lnTo>
                  <a:pt x="1807" y="69986"/>
                </a:lnTo>
                <a:lnTo>
                  <a:pt x="1693" y="69897"/>
                </a:lnTo>
                <a:lnTo>
                  <a:pt x="1579" y="69783"/>
                </a:lnTo>
                <a:lnTo>
                  <a:pt x="1466" y="69657"/>
                </a:lnTo>
                <a:lnTo>
                  <a:pt x="1352" y="69531"/>
                </a:lnTo>
                <a:lnTo>
                  <a:pt x="1264" y="69392"/>
                </a:lnTo>
                <a:lnTo>
                  <a:pt x="1175" y="69253"/>
                </a:lnTo>
                <a:lnTo>
                  <a:pt x="1099" y="69114"/>
                </a:lnTo>
                <a:lnTo>
                  <a:pt x="1024" y="68962"/>
                </a:lnTo>
                <a:lnTo>
                  <a:pt x="960" y="68811"/>
                </a:lnTo>
                <a:lnTo>
                  <a:pt x="910" y="68659"/>
                </a:lnTo>
                <a:lnTo>
                  <a:pt x="859" y="68495"/>
                </a:lnTo>
                <a:lnTo>
                  <a:pt x="821" y="68343"/>
                </a:lnTo>
                <a:lnTo>
                  <a:pt x="796" y="68179"/>
                </a:lnTo>
                <a:lnTo>
                  <a:pt x="771" y="68002"/>
                </a:lnTo>
                <a:lnTo>
                  <a:pt x="758" y="67838"/>
                </a:lnTo>
                <a:lnTo>
                  <a:pt x="758" y="67661"/>
                </a:lnTo>
                <a:lnTo>
                  <a:pt x="758" y="67497"/>
                </a:lnTo>
                <a:lnTo>
                  <a:pt x="771" y="67320"/>
                </a:lnTo>
                <a:lnTo>
                  <a:pt x="796" y="67143"/>
                </a:lnTo>
                <a:lnTo>
                  <a:pt x="821" y="66966"/>
                </a:lnTo>
                <a:lnTo>
                  <a:pt x="859" y="66789"/>
                </a:lnTo>
                <a:lnTo>
                  <a:pt x="910" y="66613"/>
                </a:lnTo>
                <a:lnTo>
                  <a:pt x="960" y="66436"/>
                </a:lnTo>
                <a:lnTo>
                  <a:pt x="1024" y="66259"/>
                </a:lnTo>
                <a:lnTo>
                  <a:pt x="1087" y="66082"/>
                </a:lnTo>
                <a:lnTo>
                  <a:pt x="1162" y="65905"/>
                </a:lnTo>
                <a:lnTo>
                  <a:pt x="1251" y="65728"/>
                </a:lnTo>
                <a:lnTo>
                  <a:pt x="1339" y="65551"/>
                </a:lnTo>
                <a:lnTo>
                  <a:pt x="1440" y="65375"/>
                </a:lnTo>
                <a:lnTo>
                  <a:pt x="1554" y="65210"/>
                </a:lnTo>
                <a:lnTo>
                  <a:pt x="1668" y="65046"/>
                </a:lnTo>
                <a:lnTo>
                  <a:pt x="1794" y="64869"/>
                </a:lnTo>
                <a:lnTo>
                  <a:pt x="1933" y="64718"/>
                </a:lnTo>
                <a:lnTo>
                  <a:pt x="2148" y="64452"/>
                </a:lnTo>
                <a:lnTo>
                  <a:pt x="2375" y="64200"/>
                </a:lnTo>
                <a:lnTo>
                  <a:pt x="2615" y="63947"/>
                </a:lnTo>
                <a:lnTo>
                  <a:pt x="2843" y="63707"/>
                </a:lnTo>
                <a:lnTo>
                  <a:pt x="3335" y="63252"/>
                </a:lnTo>
                <a:lnTo>
                  <a:pt x="3841" y="62810"/>
                </a:lnTo>
                <a:lnTo>
                  <a:pt x="4346" y="62393"/>
                </a:lnTo>
                <a:lnTo>
                  <a:pt x="4877" y="62002"/>
                </a:lnTo>
                <a:lnTo>
                  <a:pt x="5420" y="61635"/>
                </a:lnTo>
                <a:lnTo>
                  <a:pt x="5976" y="61282"/>
                </a:lnTo>
                <a:lnTo>
                  <a:pt x="6544" y="60941"/>
                </a:lnTo>
                <a:lnTo>
                  <a:pt x="7113" y="60625"/>
                </a:lnTo>
                <a:lnTo>
                  <a:pt x="7707" y="60322"/>
                </a:lnTo>
                <a:lnTo>
                  <a:pt x="8300" y="60031"/>
                </a:lnTo>
                <a:lnTo>
                  <a:pt x="8894" y="59753"/>
                </a:lnTo>
                <a:lnTo>
                  <a:pt x="9513" y="59488"/>
                </a:lnTo>
                <a:lnTo>
                  <a:pt x="10120" y="59223"/>
                </a:lnTo>
                <a:lnTo>
                  <a:pt x="10739" y="58983"/>
                </a:lnTo>
                <a:close/>
                <a:moveTo>
                  <a:pt x="16992" y="66878"/>
                </a:moveTo>
                <a:lnTo>
                  <a:pt x="17447" y="67320"/>
                </a:lnTo>
                <a:lnTo>
                  <a:pt x="17915" y="67750"/>
                </a:lnTo>
                <a:lnTo>
                  <a:pt x="18142" y="67964"/>
                </a:lnTo>
                <a:lnTo>
                  <a:pt x="18369" y="68192"/>
                </a:lnTo>
                <a:lnTo>
                  <a:pt x="18572" y="68419"/>
                </a:lnTo>
                <a:lnTo>
                  <a:pt x="18761" y="68672"/>
                </a:lnTo>
                <a:lnTo>
                  <a:pt x="19102" y="69152"/>
                </a:lnTo>
                <a:lnTo>
                  <a:pt x="19431" y="69644"/>
                </a:lnTo>
                <a:lnTo>
                  <a:pt x="19734" y="70137"/>
                </a:lnTo>
                <a:lnTo>
                  <a:pt x="20012" y="70642"/>
                </a:lnTo>
                <a:lnTo>
                  <a:pt x="20265" y="71148"/>
                </a:lnTo>
                <a:lnTo>
                  <a:pt x="20492" y="71666"/>
                </a:lnTo>
                <a:lnTo>
                  <a:pt x="20694" y="72184"/>
                </a:lnTo>
                <a:lnTo>
                  <a:pt x="20783" y="72449"/>
                </a:lnTo>
                <a:lnTo>
                  <a:pt x="20871" y="72714"/>
                </a:lnTo>
                <a:lnTo>
                  <a:pt x="20947" y="72992"/>
                </a:lnTo>
                <a:lnTo>
                  <a:pt x="21010" y="73257"/>
                </a:lnTo>
                <a:lnTo>
                  <a:pt x="21073" y="73535"/>
                </a:lnTo>
                <a:lnTo>
                  <a:pt x="21124" y="73801"/>
                </a:lnTo>
                <a:lnTo>
                  <a:pt x="21162" y="74079"/>
                </a:lnTo>
                <a:lnTo>
                  <a:pt x="21199" y="74356"/>
                </a:lnTo>
                <a:lnTo>
                  <a:pt x="21225" y="74647"/>
                </a:lnTo>
                <a:lnTo>
                  <a:pt x="21237" y="74925"/>
                </a:lnTo>
                <a:lnTo>
                  <a:pt x="21250" y="75215"/>
                </a:lnTo>
                <a:lnTo>
                  <a:pt x="21250" y="75506"/>
                </a:lnTo>
                <a:lnTo>
                  <a:pt x="21237" y="75797"/>
                </a:lnTo>
                <a:lnTo>
                  <a:pt x="21225" y="76087"/>
                </a:lnTo>
                <a:lnTo>
                  <a:pt x="21187" y="76378"/>
                </a:lnTo>
                <a:lnTo>
                  <a:pt x="21149" y="76681"/>
                </a:lnTo>
                <a:lnTo>
                  <a:pt x="21111" y="76984"/>
                </a:lnTo>
                <a:lnTo>
                  <a:pt x="21048" y="77287"/>
                </a:lnTo>
                <a:lnTo>
                  <a:pt x="21010" y="77451"/>
                </a:lnTo>
                <a:lnTo>
                  <a:pt x="20959" y="77628"/>
                </a:lnTo>
                <a:lnTo>
                  <a:pt x="20896" y="77792"/>
                </a:lnTo>
                <a:lnTo>
                  <a:pt x="20833" y="77969"/>
                </a:lnTo>
                <a:lnTo>
                  <a:pt x="20770" y="78134"/>
                </a:lnTo>
                <a:lnTo>
                  <a:pt x="20694" y="78298"/>
                </a:lnTo>
                <a:lnTo>
                  <a:pt x="20606" y="78449"/>
                </a:lnTo>
                <a:lnTo>
                  <a:pt x="20517" y="78601"/>
                </a:lnTo>
                <a:lnTo>
                  <a:pt x="20353" y="78841"/>
                </a:lnTo>
                <a:lnTo>
                  <a:pt x="20189" y="79056"/>
                </a:lnTo>
                <a:lnTo>
                  <a:pt x="20012" y="79245"/>
                </a:lnTo>
                <a:lnTo>
                  <a:pt x="19848" y="79397"/>
                </a:lnTo>
                <a:lnTo>
                  <a:pt x="19671" y="79511"/>
                </a:lnTo>
                <a:lnTo>
                  <a:pt x="19481" y="79612"/>
                </a:lnTo>
                <a:lnTo>
                  <a:pt x="19292" y="79675"/>
                </a:lnTo>
                <a:lnTo>
                  <a:pt x="19115" y="79700"/>
                </a:lnTo>
                <a:lnTo>
                  <a:pt x="18913" y="79713"/>
                </a:lnTo>
                <a:lnTo>
                  <a:pt x="18723" y="79687"/>
                </a:lnTo>
                <a:lnTo>
                  <a:pt x="18521" y="79637"/>
                </a:lnTo>
                <a:lnTo>
                  <a:pt x="18319" y="79548"/>
                </a:lnTo>
                <a:lnTo>
                  <a:pt x="18117" y="79435"/>
                </a:lnTo>
                <a:lnTo>
                  <a:pt x="17915" y="79296"/>
                </a:lnTo>
                <a:lnTo>
                  <a:pt x="17700" y="79132"/>
                </a:lnTo>
                <a:lnTo>
                  <a:pt x="17485" y="78929"/>
                </a:lnTo>
                <a:lnTo>
                  <a:pt x="17270" y="78702"/>
                </a:lnTo>
                <a:lnTo>
                  <a:pt x="17068" y="78462"/>
                </a:lnTo>
                <a:lnTo>
                  <a:pt x="16891" y="78222"/>
                </a:lnTo>
                <a:lnTo>
                  <a:pt x="16714" y="77969"/>
                </a:lnTo>
                <a:lnTo>
                  <a:pt x="16563" y="77717"/>
                </a:lnTo>
                <a:lnTo>
                  <a:pt x="16424" y="77451"/>
                </a:lnTo>
                <a:lnTo>
                  <a:pt x="16298" y="77186"/>
                </a:lnTo>
                <a:lnTo>
                  <a:pt x="16171" y="76921"/>
                </a:lnTo>
                <a:lnTo>
                  <a:pt x="16070" y="76643"/>
                </a:lnTo>
                <a:lnTo>
                  <a:pt x="15969" y="76365"/>
                </a:lnTo>
                <a:lnTo>
                  <a:pt x="15881" y="76074"/>
                </a:lnTo>
                <a:lnTo>
                  <a:pt x="15805" y="75797"/>
                </a:lnTo>
                <a:lnTo>
                  <a:pt x="15666" y="75215"/>
                </a:lnTo>
                <a:lnTo>
                  <a:pt x="15552" y="74622"/>
                </a:lnTo>
                <a:lnTo>
                  <a:pt x="15476" y="74167"/>
                </a:lnTo>
                <a:lnTo>
                  <a:pt x="15426" y="73712"/>
                </a:lnTo>
                <a:lnTo>
                  <a:pt x="15375" y="73257"/>
                </a:lnTo>
                <a:lnTo>
                  <a:pt x="15350" y="72803"/>
                </a:lnTo>
                <a:lnTo>
                  <a:pt x="15325" y="72348"/>
                </a:lnTo>
                <a:lnTo>
                  <a:pt x="15325" y="71893"/>
                </a:lnTo>
                <a:lnTo>
                  <a:pt x="15337" y="71438"/>
                </a:lnTo>
                <a:lnTo>
                  <a:pt x="15363" y="70984"/>
                </a:lnTo>
                <a:lnTo>
                  <a:pt x="15413" y="70529"/>
                </a:lnTo>
                <a:lnTo>
                  <a:pt x="15464" y="70074"/>
                </a:lnTo>
                <a:lnTo>
                  <a:pt x="15540" y="69607"/>
                </a:lnTo>
                <a:lnTo>
                  <a:pt x="15628" y="69152"/>
                </a:lnTo>
                <a:lnTo>
                  <a:pt x="15742" y="68697"/>
                </a:lnTo>
                <a:lnTo>
                  <a:pt x="15855" y="68230"/>
                </a:lnTo>
                <a:lnTo>
                  <a:pt x="15994" y="67762"/>
                </a:lnTo>
                <a:lnTo>
                  <a:pt x="16146" y="67307"/>
                </a:lnTo>
                <a:lnTo>
                  <a:pt x="16373" y="67964"/>
                </a:lnTo>
                <a:lnTo>
                  <a:pt x="16613" y="68634"/>
                </a:lnTo>
                <a:lnTo>
                  <a:pt x="17081" y="69960"/>
                </a:lnTo>
                <a:lnTo>
                  <a:pt x="17308" y="70617"/>
                </a:lnTo>
                <a:lnTo>
                  <a:pt x="17523" y="71287"/>
                </a:lnTo>
                <a:lnTo>
                  <a:pt x="17725" y="71956"/>
                </a:lnTo>
                <a:lnTo>
                  <a:pt x="17902" y="72638"/>
                </a:lnTo>
                <a:lnTo>
                  <a:pt x="18041" y="73321"/>
                </a:lnTo>
                <a:lnTo>
                  <a:pt x="18167" y="74003"/>
                </a:lnTo>
                <a:lnTo>
                  <a:pt x="18281" y="74685"/>
                </a:lnTo>
                <a:lnTo>
                  <a:pt x="18369" y="75380"/>
                </a:lnTo>
                <a:lnTo>
                  <a:pt x="18546" y="76769"/>
                </a:lnTo>
                <a:lnTo>
                  <a:pt x="18635" y="77451"/>
                </a:lnTo>
                <a:lnTo>
                  <a:pt x="18723" y="78146"/>
                </a:lnTo>
                <a:lnTo>
                  <a:pt x="19052" y="78083"/>
                </a:lnTo>
                <a:lnTo>
                  <a:pt x="19090" y="77717"/>
                </a:lnTo>
                <a:lnTo>
                  <a:pt x="19127" y="77350"/>
                </a:lnTo>
                <a:lnTo>
                  <a:pt x="19153" y="76997"/>
                </a:lnTo>
                <a:lnTo>
                  <a:pt x="19165" y="76630"/>
                </a:lnTo>
                <a:lnTo>
                  <a:pt x="19178" y="76264"/>
                </a:lnTo>
                <a:lnTo>
                  <a:pt x="19165" y="75910"/>
                </a:lnTo>
                <a:lnTo>
                  <a:pt x="19153" y="75557"/>
                </a:lnTo>
                <a:lnTo>
                  <a:pt x="19140" y="75203"/>
                </a:lnTo>
                <a:lnTo>
                  <a:pt x="19115" y="74849"/>
                </a:lnTo>
                <a:lnTo>
                  <a:pt x="19077" y="74495"/>
                </a:lnTo>
                <a:lnTo>
                  <a:pt x="18976" y="73788"/>
                </a:lnTo>
                <a:lnTo>
                  <a:pt x="18862" y="73093"/>
                </a:lnTo>
                <a:lnTo>
                  <a:pt x="18723" y="72398"/>
                </a:lnTo>
                <a:lnTo>
                  <a:pt x="18559" y="71704"/>
                </a:lnTo>
                <a:lnTo>
                  <a:pt x="18369" y="71021"/>
                </a:lnTo>
                <a:lnTo>
                  <a:pt x="18167" y="70327"/>
                </a:lnTo>
                <a:lnTo>
                  <a:pt x="17953" y="69644"/>
                </a:lnTo>
                <a:lnTo>
                  <a:pt x="17725" y="68950"/>
                </a:lnTo>
                <a:lnTo>
                  <a:pt x="17485" y="68267"/>
                </a:lnTo>
                <a:lnTo>
                  <a:pt x="16992" y="66878"/>
                </a:lnTo>
                <a:close/>
                <a:moveTo>
                  <a:pt x="13922" y="1"/>
                </a:moveTo>
                <a:lnTo>
                  <a:pt x="14036" y="506"/>
                </a:lnTo>
                <a:lnTo>
                  <a:pt x="14188" y="1011"/>
                </a:lnTo>
                <a:lnTo>
                  <a:pt x="14339" y="1491"/>
                </a:lnTo>
                <a:lnTo>
                  <a:pt x="14491" y="1971"/>
                </a:lnTo>
                <a:lnTo>
                  <a:pt x="14643" y="2452"/>
                </a:lnTo>
                <a:lnTo>
                  <a:pt x="14794" y="2919"/>
                </a:lnTo>
                <a:lnTo>
                  <a:pt x="14908" y="3399"/>
                </a:lnTo>
                <a:lnTo>
                  <a:pt x="14958" y="3639"/>
                </a:lnTo>
                <a:lnTo>
                  <a:pt x="15009" y="3879"/>
                </a:lnTo>
                <a:lnTo>
                  <a:pt x="15300" y="5711"/>
                </a:lnTo>
                <a:lnTo>
                  <a:pt x="15577" y="7542"/>
                </a:lnTo>
                <a:lnTo>
                  <a:pt x="16121" y="11206"/>
                </a:lnTo>
                <a:lnTo>
                  <a:pt x="16664" y="14882"/>
                </a:lnTo>
                <a:lnTo>
                  <a:pt x="17195" y="18545"/>
                </a:lnTo>
                <a:lnTo>
                  <a:pt x="17207" y="18697"/>
                </a:lnTo>
                <a:lnTo>
                  <a:pt x="17220" y="18849"/>
                </a:lnTo>
                <a:lnTo>
                  <a:pt x="17220" y="18988"/>
                </a:lnTo>
                <a:lnTo>
                  <a:pt x="17220" y="19127"/>
                </a:lnTo>
                <a:lnTo>
                  <a:pt x="17195" y="19253"/>
                </a:lnTo>
                <a:lnTo>
                  <a:pt x="17182" y="19392"/>
                </a:lnTo>
                <a:lnTo>
                  <a:pt x="17144" y="19518"/>
                </a:lnTo>
                <a:lnTo>
                  <a:pt x="17106" y="19645"/>
                </a:lnTo>
                <a:lnTo>
                  <a:pt x="17056" y="19758"/>
                </a:lnTo>
                <a:lnTo>
                  <a:pt x="16992" y="19885"/>
                </a:lnTo>
                <a:lnTo>
                  <a:pt x="16917" y="19998"/>
                </a:lnTo>
                <a:lnTo>
                  <a:pt x="16841" y="20112"/>
                </a:lnTo>
                <a:lnTo>
                  <a:pt x="16752" y="20226"/>
                </a:lnTo>
                <a:lnTo>
                  <a:pt x="16651" y="20327"/>
                </a:lnTo>
                <a:lnTo>
                  <a:pt x="16550" y="20440"/>
                </a:lnTo>
                <a:lnTo>
                  <a:pt x="16424" y="20541"/>
                </a:lnTo>
                <a:lnTo>
                  <a:pt x="16032" y="20895"/>
                </a:lnTo>
                <a:lnTo>
                  <a:pt x="15641" y="21249"/>
                </a:lnTo>
                <a:lnTo>
                  <a:pt x="15274" y="21628"/>
                </a:lnTo>
                <a:lnTo>
                  <a:pt x="14908" y="22007"/>
                </a:lnTo>
                <a:lnTo>
                  <a:pt x="14554" y="22386"/>
                </a:lnTo>
                <a:lnTo>
                  <a:pt x="14213" y="22790"/>
                </a:lnTo>
                <a:lnTo>
                  <a:pt x="13872" y="23194"/>
                </a:lnTo>
                <a:lnTo>
                  <a:pt x="13556" y="23599"/>
                </a:lnTo>
                <a:lnTo>
                  <a:pt x="13240" y="24015"/>
                </a:lnTo>
                <a:lnTo>
                  <a:pt x="12937" y="24445"/>
                </a:lnTo>
                <a:lnTo>
                  <a:pt x="12634" y="24874"/>
                </a:lnTo>
                <a:lnTo>
                  <a:pt x="12356" y="25317"/>
                </a:lnTo>
                <a:lnTo>
                  <a:pt x="12065" y="25771"/>
                </a:lnTo>
                <a:lnTo>
                  <a:pt x="11800" y="26213"/>
                </a:lnTo>
                <a:lnTo>
                  <a:pt x="11535" y="26681"/>
                </a:lnTo>
                <a:lnTo>
                  <a:pt x="11282" y="27136"/>
                </a:lnTo>
                <a:lnTo>
                  <a:pt x="11181" y="27300"/>
                </a:lnTo>
                <a:lnTo>
                  <a:pt x="11080" y="27451"/>
                </a:lnTo>
                <a:lnTo>
                  <a:pt x="10954" y="27603"/>
                </a:lnTo>
                <a:lnTo>
                  <a:pt x="10827" y="27742"/>
                </a:lnTo>
                <a:lnTo>
                  <a:pt x="10688" y="27881"/>
                </a:lnTo>
                <a:lnTo>
                  <a:pt x="10549" y="28007"/>
                </a:lnTo>
                <a:lnTo>
                  <a:pt x="10398" y="28134"/>
                </a:lnTo>
                <a:lnTo>
                  <a:pt x="10246" y="28247"/>
                </a:lnTo>
                <a:lnTo>
                  <a:pt x="9753" y="28614"/>
                </a:lnTo>
                <a:lnTo>
                  <a:pt x="9286" y="28980"/>
                </a:lnTo>
                <a:lnTo>
                  <a:pt x="8831" y="29359"/>
                </a:lnTo>
                <a:lnTo>
                  <a:pt x="8389" y="29751"/>
                </a:lnTo>
                <a:lnTo>
                  <a:pt x="7959" y="30167"/>
                </a:lnTo>
                <a:lnTo>
                  <a:pt x="7555" y="30584"/>
                </a:lnTo>
                <a:lnTo>
                  <a:pt x="7163" y="31014"/>
                </a:lnTo>
                <a:lnTo>
                  <a:pt x="6797" y="31469"/>
                </a:lnTo>
                <a:lnTo>
                  <a:pt x="6456" y="31936"/>
                </a:lnTo>
                <a:lnTo>
                  <a:pt x="6140" y="32416"/>
                </a:lnTo>
                <a:lnTo>
                  <a:pt x="5989" y="32669"/>
                </a:lnTo>
                <a:lnTo>
                  <a:pt x="5837" y="32921"/>
                </a:lnTo>
                <a:lnTo>
                  <a:pt x="5698" y="33174"/>
                </a:lnTo>
                <a:lnTo>
                  <a:pt x="5572" y="33439"/>
                </a:lnTo>
                <a:lnTo>
                  <a:pt x="5445" y="33705"/>
                </a:lnTo>
                <a:lnTo>
                  <a:pt x="5319" y="33970"/>
                </a:lnTo>
                <a:lnTo>
                  <a:pt x="5218" y="34248"/>
                </a:lnTo>
                <a:lnTo>
                  <a:pt x="5104" y="34538"/>
                </a:lnTo>
                <a:lnTo>
                  <a:pt x="5016" y="34829"/>
                </a:lnTo>
                <a:lnTo>
                  <a:pt x="4927" y="35119"/>
                </a:lnTo>
                <a:lnTo>
                  <a:pt x="4839" y="35423"/>
                </a:lnTo>
                <a:lnTo>
                  <a:pt x="4763" y="35726"/>
                </a:lnTo>
                <a:lnTo>
                  <a:pt x="4700" y="36054"/>
                </a:lnTo>
                <a:lnTo>
                  <a:pt x="4662" y="36395"/>
                </a:lnTo>
                <a:lnTo>
                  <a:pt x="4637" y="36724"/>
                </a:lnTo>
                <a:lnTo>
                  <a:pt x="4649" y="37052"/>
                </a:lnTo>
                <a:lnTo>
                  <a:pt x="4675" y="37368"/>
                </a:lnTo>
                <a:lnTo>
                  <a:pt x="4725" y="37671"/>
                </a:lnTo>
                <a:lnTo>
                  <a:pt x="4788" y="37974"/>
                </a:lnTo>
                <a:lnTo>
                  <a:pt x="4877" y="38265"/>
                </a:lnTo>
                <a:lnTo>
                  <a:pt x="4990" y="38530"/>
                </a:lnTo>
                <a:lnTo>
                  <a:pt x="5117" y="38783"/>
                </a:lnTo>
                <a:lnTo>
                  <a:pt x="5268" y="39023"/>
                </a:lnTo>
                <a:lnTo>
                  <a:pt x="5433" y="39250"/>
                </a:lnTo>
                <a:lnTo>
                  <a:pt x="5610" y="39440"/>
                </a:lnTo>
                <a:lnTo>
                  <a:pt x="5812" y="39617"/>
                </a:lnTo>
                <a:lnTo>
                  <a:pt x="6026" y="39768"/>
                </a:lnTo>
                <a:lnTo>
                  <a:pt x="6140" y="39831"/>
                </a:lnTo>
                <a:lnTo>
                  <a:pt x="6266" y="39895"/>
                </a:lnTo>
                <a:lnTo>
                  <a:pt x="6481" y="39983"/>
                </a:lnTo>
                <a:lnTo>
                  <a:pt x="6709" y="40046"/>
                </a:lnTo>
                <a:lnTo>
                  <a:pt x="6936" y="40097"/>
                </a:lnTo>
                <a:lnTo>
                  <a:pt x="7176" y="40109"/>
                </a:lnTo>
                <a:lnTo>
                  <a:pt x="7416" y="40109"/>
                </a:lnTo>
                <a:lnTo>
                  <a:pt x="7644" y="40084"/>
                </a:lnTo>
                <a:lnTo>
                  <a:pt x="7884" y="40034"/>
                </a:lnTo>
                <a:lnTo>
                  <a:pt x="8124" y="39958"/>
                </a:lnTo>
                <a:lnTo>
                  <a:pt x="8364" y="39869"/>
                </a:lnTo>
                <a:lnTo>
                  <a:pt x="8591" y="39756"/>
                </a:lnTo>
                <a:lnTo>
                  <a:pt x="8831" y="39617"/>
                </a:lnTo>
                <a:lnTo>
                  <a:pt x="9059" y="39452"/>
                </a:lnTo>
                <a:lnTo>
                  <a:pt x="9286" y="39276"/>
                </a:lnTo>
                <a:lnTo>
                  <a:pt x="9501" y="39073"/>
                </a:lnTo>
                <a:lnTo>
                  <a:pt x="9715" y="38859"/>
                </a:lnTo>
                <a:lnTo>
                  <a:pt x="9930" y="38606"/>
                </a:lnTo>
                <a:lnTo>
                  <a:pt x="10132" y="38353"/>
                </a:lnTo>
                <a:lnTo>
                  <a:pt x="10322" y="38101"/>
                </a:lnTo>
                <a:lnTo>
                  <a:pt x="10511" y="37835"/>
                </a:lnTo>
                <a:lnTo>
                  <a:pt x="10676" y="37570"/>
                </a:lnTo>
                <a:lnTo>
                  <a:pt x="10840" y="37318"/>
                </a:lnTo>
                <a:lnTo>
                  <a:pt x="11004" y="37040"/>
                </a:lnTo>
                <a:lnTo>
                  <a:pt x="11156" y="36774"/>
                </a:lnTo>
                <a:lnTo>
                  <a:pt x="11295" y="36509"/>
                </a:lnTo>
                <a:lnTo>
                  <a:pt x="11421" y="36231"/>
                </a:lnTo>
                <a:lnTo>
                  <a:pt x="11535" y="35953"/>
                </a:lnTo>
                <a:lnTo>
                  <a:pt x="11648" y="35675"/>
                </a:lnTo>
                <a:lnTo>
                  <a:pt x="11749" y="35397"/>
                </a:lnTo>
                <a:lnTo>
                  <a:pt x="11851" y="35119"/>
                </a:lnTo>
                <a:lnTo>
                  <a:pt x="11939" y="34842"/>
                </a:lnTo>
                <a:lnTo>
                  <a:pt x="12015" y="34551"/>
                </a:lnTo>
                <a:lnTo>
                  <a:pt x="12078" y="34260"/>
                </a:lnTo>
                <a:lnTo>
                  <a:pt x="12141" y="33970"/>
                </a:lnTo>
                <a:lnTo>
                  <a:pt x="12192" y="33679"/>
                </a:lnTo>
                <a:lnTo>
                  <a:pt x="12230" y="33389"/>
                </a:lnTo>
                <a:lnTo>
                  <a:pt x="12267" y="33098"/>
                </a:lnTo>
                <a:lnTo>
                  <a:pt x="12293" y="32808"/>
                </a:lnTo>
                <a:lnTo>
                  <a:pt x="12305" y="32505"/>
                </a:lnTo>
                <a:lnTo>
                  <a:pt x="12318" y="32201"/>
                </a:lnTo>
                <a:lnTo>
                  <a:pt x="12318" y="31911"/>
                </a:lnTo>
                <a:lnTo>
                  <a:pt x="12305" y="31608"/>
                </a:lnTo>
                <a:lnTo>
                  <a:pt x="12280" y="31304"/>
                </a:lnTo>
                <a:lnTo>
                  <a:pt x="12255" y="31001"/>
                </a:lnTo>
                <a:lnTo>
                  <a:pt x="12217" y="30698"/>
                </a:lnTo>
                <a:lnTo>
                  <a:pt x="12179" y="30382"/>
                </a:lnTo>
                <a:lnTo>
                  <a:pt x="12128" y="30079"/>
                </a:lnTo>
                <a:lnTo>
                  <a:pt x="12065" y="29776"/>
                </a:lnTo>
                <a:lnTo>
                  <a:pt x="11989" y="29460"/>
                </a:lnTo>
                <a:lnTo>
                  <a:pt x="11952" y="29245"/>
                </a:lnTo>
                <a:lnTo>
                  <a:pt x="11914" y="29043"/>
                </a:lnTo>
                <a:lnTo>
                  <a:pt x="11888" y="28841"/>
                </a:lnTo>
                <a:lnTo>
                  <a:pt x="11876" y="28652"/>
                </a:lnTo>
                <a:lnTo>
                  <a:pt x="11863" y="28462"/>
                </a:lnTo>
                <a:lnTo>
                  <a:pt x="11876" y="28285"/>
                </a:lnTo>
                <a:lnTo>
                  <a:pt x="11888" y="28108"/>
                </a:lnTo>
                <a:lnTo>
                  <a:pt x="11914" y="27932"/>
                </a:lnTo>
                <a:lnTo>
                  <a:pt x="11939" y="27767"/>
                </a:lnTo>
                <a:lnTo>
                  <a:pt x="11989" y="27590"/>
                </a:lnTo>
                <a:lnTo>
                  <a:pt x="12040" y="27426"/>
                </a:lnTo>
                <a:lnTo>
                  <a:pt x="12103" y="27262"/>
                </a:lnTo>
                <a:lnTo>
                  <a:pt x="12166" y="27098"/>
                </a:lnTo>
                <a:lnTo>
                  <a:pt x="12242" y="26934"/>
                </a:lnTo>
                <a:lnTo>
                  <a:pt x="12432" y="26592"/>
                </a:lnTo>
                <a:lnTo>
                  <a:pt x="12912" y="25797"/>
                </a:lnTo>
                <a:lnTo>
                  <a:pt x="13152" y="25405"/>
                </a:lnTo>
                <a:lnTo>
                  <a:pt x="13404" y="25026"/>
                </a:lnTo>
                <a:lnTo>
                  <a:pt x="13670" y="24647"/>
                </a:lnTo>
                <a:lnTo>
                  <a:pt x="13935" y="24268"/>
                </a:lnTo>
                <a:lnTo>
                  <a:pt x="14213" y="23889"/>
                </a:lnTo>
                <a:lnTo>
                  <a:pt x="14504" y="23523"/>
                </a:lnTo>
                <a:lnTo>
                  <a:pt x="14794" y="23169"/>
                </a:lnTo>
                <a:lnTo>
                  <a:pt x="15097" y="22815"/>
                </a:lnTo>
                <a:lnTo>
                  <a:pt x="15413" y="22462"/>
                </a:lnTo>
                <a:lnTo>
                  <a:pt x="15742" y="22108"/>
                </a:lnTo>
                <a:lnTo>
                  <a:pt x="16070" y="21779"/>
                </a:lnTo>
                <a:lnTo>
                  <a:pt x="16424" y="21438"/>
                </a:lnTo>
                <a:lnTo>
                  <a:pt x="16790" y="21110"/>
                </a:lnTo>
                <a:lnTo>
                  <a:pt x="17157" y="20794"/>
                </a:lnTo>
                <a:lnTo>
                  <a:pt x="17195" y="21236"/>
                </a:lnTo>
                <a:lnTo>
                  <a:pt x="17207" y="21400"/>
                </a:lnTo>
                <a:lnTo>
                  <a:pt x="17195" y="21539"/>
                </a:lnTo>
                <a:lnTo>
                  <a:pt x="16588" y="29384"/>
                </a:lnTo>
                <a:lnTo>
                  <a:pt x="16260" y="33300"/>
                </a:lnTo>
                <a:lnTo>
                  <a:pt x="16095" y="35258"/>
                </a:lnTo>
                <a:lnTo>
                  <a:pt x="15919" y="37217"/>
                </a:lnTo>
                <a:lnTo>
                  <a:pt x="15893" y="37520"/>
                </a:lnTo>
                <a:lnTo>
                  <a:pt x="15855" y="37823"/>
                </a:lnTo>
                <a:lnTo>
                  <a:pt x="15805" y="38126"/>
                </a:lnTo>
                <a:lnTo>
                  <a:pt x="15780" y="38278"/>
                </a:lnTo>
                <a:lnTo>
                  <a:pt x="15729" y="38429"/>
                </a:lnTo>
                <a:lnTo>
                  <a:pt x="15679" y="38581"/>
                </a:lnTo>
                <a:lnTo>
                  <a:pt x="15615" y="38720"/>
                </a:lnTo>
                <a:lnTo>
                  <a:pt x="15527" y="38859"/>
                </a:lnTo>
                <a:lnTo>
                  <a:pt x="15426" y="39010"/>
                </a:lnTo>
                <a:lnTo>
                  <a:pt x="15312" y="39149"/>
                </a:lnTo>
                <a:lnTo>
                  <a:pt x="15173" y="39276"/>
                </a:lnTo>
                <a:lnTo>
                  <a:pt x="15022" y="39415"/>
                </a:lnTo>
                <a:lnTo>
                  <a:pt x="14845" y="39541"/>
                </a:lnTo>
                <a:lnTo>
                  <a:pt x="14440" y="39819"/>
                </a:lnTo>
                <a:lnTo>
                  <a:pt x="14036" y="40097"/>
                </a:lnTo>
                <a:lnTo>
                  <a:pt x="13240" y="40690"/>
                </a:lnTo>
                <a:lnTo>
                  <a:pt x="12470" y="41297"/>
                </a:lnTo>
                <a:lnTo>
                  <a:pt x="11699" y="41916"/>
                </a:lnTo>
                <a:lnTo>
                  <a:pt x="10183" y="43179"/>
                </a:lnTo>
                <a:lnTo>
                  <a:pt x="9425" y="43811"/>
                </a:lnTo>
                <a:lnTo>
                  <a:pt x="8654" y="44442"/>
                </a:lnTo>
                <a:lnTo>
                  <a:pt x="8490" y="44581"/>
                </a:lnTo>
                <a:lnTo>
                  <a:pt x="8338" y="44733"/>
                </a:lnTo>
                <a:lnTo>
                  <a:pt x="8250" y="44809"/>
                </a:lnTo>
                <a:lnTo>
                  <a:pt x="8174" y="44859"/>
                </a:lnTo>
                <a:lnTo>
                  <a:pt x="8086" y="44897"/>
                </a:lnTo>
                <a:lnTo>
                  <a:pt x="7631" y="44897"/>
                </a:lnTo>
                <a:lnTo>
                  <a:pt x="7265" y="44910"/>
                </a:lnTo>
                <a:lnTo>
                  <a:pt x="6911" y="44960"/>
                </a:lnTo>
                <a:lnTo>
                  <a:pt x="6570" y="45036"/>
                </a:lnTo>
                <a:lnTo>
                  <a:pt x="6229" y="45137"/>
                </a:lnTo>
                <a:lnTo>
                  <a:pt x="5913" y="45251"/>
                </a:lnTo>
                <a:lnTo>
                  <a:pt x="5610" y="45390"/>
                </a:lnTo>
                <a:lnTo>
                  <a:pt x="5306" y="45541"/>
                </a:lnTo>
                <a:lnTo>
                  <a:pt x="5016" y="45718"/>
                </a:lnTo>
                <a:lnTo>
                  <a:pt x="4738" y="45908"/>
                </a:lnTo>
                <a:lnTo>
                  <a:pt x="4460" y="46110"/>
                </a:lnTo>
                <a:lnTo>
                  <a:pt x="4182" y="46325"/>
                </a:lnTo>
                <a:lnTo>
                  <a:pt x="3917" y="46552"/>
                </a:lnTo>
                <a:lnTo>
                  <a:pt x="3651" y="46792"/>
                </a:lnTo>
                <a:lnTo>
                  <a:pt x="3146" y="47285"/>
                </a:lnTo>
                <a:lnTo>
                  <a:pt x="3007" y="47398"/>
                </a:lnTo>
                <a:lnTo>
                  <a:pt x="2843" y="47499"/>
                </a:lnTo>
                <a:lnTo>
                  <a:pt x="2679" y="47588"/>
                </a:lnTo>
                <a:lnTo>
                  <a:pt x="2489" y="47664"/>
                </a:lnTo>
                <a:lnTo>
                  <a:pt x="2300" y="47727"/>
                </a:lnTo>
                <a:lnTo>
                  <a:pt x="2097" y="47777"/>
                </a:lnTo>
                <a:lnTo>
                  <a:pt x="1908" y="47815"/>
                </a:lnTo>
                <a:lnTo>
                  <a:pt x="1718" y="47841"/>
                </a:lnTo>
                <a:lnTo>
                  <a:pt x="1542" y="47853"/>
                </a:lnTo>
                <a:lnTo>
                  <a:pt x="1365" y="47891"/>
                </a:lnTo>
                <a:lnTo>
                  <a:pt x="1200" y="47942"/>
                </a:lnTo>
                <a:lnTo>
                  <a:pt x="1036" y="47992"/>
                </a:lnTo>
                <a:lnTo>
                  <a:pt x="897" y="48055"/>
                </a:lnTo>
                <a:lnTo>
                  <a:pt x="758" y="48131"/>
                </a:lnTo>
                <a:lnTo>
                  <a:pt x="632" y="48220"/>
                </a:lnTo>
                <a:lnTo>
                  <a:pt x="518" y="48321"/>
                </a:lnTo>
                <a:lnTo>
                  <a:pt x="417" y="48422"/>
                </a:lnTo>
                <a:lnTo>
                  <a:pt x="329" y="48535"/>
                </a:lnTo>
                <a:lnTo>
                  <a:pt x="253" y="48649"/>
                </a:lnTo>
                <a:lnTo>
                  <a:pt x="190" y="48788"/>
                </a:lnTo>
                <a:lnTo>
                  <a:pt x="139" y="48914"/>
                </a:lnTo>
                <a:lnTo>
                  <a:pt x="101" y="49066"/>
                </a:lnTo>
                <a:lnTo>
                  <a:pt x="89" y="49217"/>
                </a:lnTo>
                <a:lnTo>
                  <a:pt x="89" y="49382"/>
                </a:lnTo>
                <a:lnTo>
                  <a:pt x="101" y="49533"/>
                </a:lnTo>
                <a:lnTo>
                  <a:pt x="139" y="49685"/>
                </a:lnTo>
                <a:lnTo>
                  <a:pt x="190" y="49836"/>
                </a:lnTo>
                <a:lnTo>
                  <a:pt x="253" y="49988"/>
                </a:lnTo>
                <a:lnTo>
                  <a:pt x="329" y="50114"/>
                </a:lnTo>
                <a:lnTo>
                  <a:pt x="417" y="50253"/>
                </a:lnTo>
                <a:lnTo>
                  <a:pt x="518" y="50367"/>
                </a:lnTo>
                <a:lnTo>
                  <a:pt x="632" y="50481"/>
                </a:lnTo>
                <a:lnTo>
                  <a:pt x="758" y="50582"/>
                </a:lnTo>
                <a:lnTo>
                  <a:pt x="885" y="50670"/>
                </a:lnTo>
                <a:lnTo>
                  <a:pt x="1024" y="50759"/>
                </a:lnTo>
                <a:lnTo>
                  <a:pt x="1175" y="50822"/>
                </a:lnTo>
                <a:lnTo>
                  <a:pt x="1327" y="50872"/>
                </a:lnTo>
                <a:lnTo>
                  <a:pt x="1478" y="50910"/>
                </a:lnTo>
                <a:lnTo>
                  <a:pt x="1630" y="50923"/>
                </a:lnTo>
                <a:lnTo>
                  <a:pt x="1782" y="50923"/>
                </a:lnTo>
                <a:lnTo>
                  <a:pt x="1971" y="50910"/>
                </a:lnTo>
                <a:lnTo>
                  <a:pt x="2148" y="50872"/>
                </a:lnTo>
                <a:lnTo>
                  <a:pt x="2312" y="50834"/>
                </a:lnTo>
                <a:lnTo>
                  <a:pt x="2464" y="50771"/>
                </a:lnTo>
                <a:lnTo>
                  <a:pt x="2590" y="50708"/>
                </a:lnTo>
                <a:lnTo>
                  <a:pt x="2716" y="50620"/>
                </a:lnTo>
                <a:lnTo>
                  <a:pt x="2830" y="50531"/>
                </a:lnTo>
                <a:lnTo>
                  <a:pt x="2931" y="50418"/>
                </a:lnTo>
                <a:lnTo>
                  <a:pt x="3007" y="50304"/>
                </a:lnTo>
                <a:lnTo>
                  <a:pt x="3083" y="50165"/>
                </a:lnTo>
                <a:lnTo>
                  <a:pt x="3146" y="50026"/>
                </a:lnTo>
                <a:lnTo>
                  <a:pt x="3184" y="49874"/>
                </a:lnTo>
                <a:lnTo>
                  <a:pt x="3209" y="49710"/>
                </a:lnTo>
                <a:lnTo>
                  <a:pt x="3234" y="49533"/>
                </a:lnTo>
                <a:lnTo>
                  <a:pt x="3234" y="49344"/>
                </a:lnTo>
                <a:lnTo>
                  <a:pt x="3222" y="49142"/>
                </a:lnTo>
                <a:lnTo>
                  <a:pt x="3184" y="48940"/>
                </a:lnTo>
                <a:lnTo>
                  <a:pt x="3146" y="48725"/>
                </a:lnTo>
                <a:lnTo>
                  <a:pt x="3133" y="48624"/>
                </a:lnTo>
                <a:lnTo>
                  <a:pt x="3121" y="48523"/>
                </a:lnTo>
                <a:lnTo>
                  <a:pt x="3133" y="48434"/>
                </a:lnTo>
                <a:lnTo>
                  <a:pt x="3159" y="48346"/>
                </a:lnTo>
                <a:lnTo>
                  <a:pt x="3209" y="48232"/>
                </a:lnTo>
                <a:lnTo>
                  <a:pt x="3272" y="48106"/>
                </a:lnTo>
                <a:lnTo>
                  <a:pt x="3335" y="47992"/>
                </a:lnTo>
                <a:lnTo>
                  <a:pt x="3424" y="47878"/>
                </a:lnTo>
                <a:lnTo>
                  <a:pt x="3613" y="47626"/>
                </a:lnTo>
                <a:lnTo>
                  <a:pt x="3841" y="47386"/>
                </a:lnTo>
                <a:lnTo>
                  <a:pt x="4106" y="47146"/>
                </a:lnTo>
                <a:lnTo>
                  <a:pt x="4384" y="46918"/>
                </a:lnTo>
                <a:lnTo>
                  <a:pt x="4687" y="46691"/>
                </a:lnTo>
                <a:lnTo>
                  <a:pt x="5003" y="46476"/>
                </a:lnTo>
                <a:lnTo>
                  <a:pt x="5332" y="46287"/>
                </a:lnTo>
                <a:lnTo>
                  <a:pt x="5660" y="46097"/>
                </a:lnTo>
                <a:lnTo>
                  <a:pt x="5989" y="45946"/>
                </a:lnTo>
                <a:lnTo>
                  <a:pt x="6317" y="45807"/>
                </a:lnTo>
                <a:lnTo>
                  <a:pt x="6633" y="45693"/>
                </a:lnTo>
                <a:lnTo>
                  <a:pt x="6923" y="45605"/>
                </a:lnTo>
                <a:lnTo>
                  <a:pt x="7201" y="45554"/>
                </a:lnTo>
                <a:lnTo>
                  <a:pt x="7328" y="45541"/>
                </a:lnTo>
                <a:lnTo>
                  <a:pt x="7454" y="45541"/>
                </a:lnTo>
                <a:lnTo>
                  <a:pt x="6052" y="48624"/>
                </a:lnTo>
                <a:lnTo>
                  <a:pt x="5332" y="50190"/>
                </a:lnTo>
                <a:lnTo>
                  <a:pt x="4599" y="51757"/>
                </a:lnTo>
                <a:lnTo>
                  <a:pt x="4498" y="51971"/>
                </a:lnTo>
                <a:lnTo>
                  <a:pt x="4384" y="52186"/>
                </a:lnTo>
                <a:lnTo>
                  <a:pt x="4258" y="52401"/>
                </a:lnTo>
                <a:lnTo>
                  <a:pt x="4131" y="52603"/>
                </a:lnTo>
                <a:lnTo>
                  <a:pt x="3992" y="52805"/>
                </a:lnTo>
                <a:lnTo>
                  <a:pt x="3853" y="53007"/>
                </a:lnTo>
                <a:lnTo>
                  <a:pt x="3702" y="53197"/>
                </a:lnTo>
                <a:lnTo>
                  <a:pt x="3538" y="53386"/>
                </a:lnTo>
                <a:lnTo>
                  <a:pt x="3424" y="53525"/>
                </a:lnTo>
                <a:lnTo>
                  <a:pt x="3310" y="53677"/>
                </a:lnTo>
                <a:lnTo>
                  <a:pt x="3222" y="53841"/>
                </a:lnTo>
                <a:lnTo>
                  <a:pt x="3133" y="53993"/>
                </a:lnTo>
                <a:lnTo>
                  <a:pt x="3070" y="54144"/>
                </a:lnTo>
                <a:lnTo>
                  <a:pt x="3020" y="54308"/>
                </a:lnTo>
                <a:lnTo>
                  <a:pt x="2982" y="54460"/>
                </a:lnTo>
                <a:lnTo>
                  <a:pt x="2969" y="54599"/>
                </a:lnTo>
                <a:lnTo>
                  <a:pt x="2969" y="54751"/>
                </a:lnTo>
                <a:lnTo>
                  <a:pt x="2982" y="54877"/>
                </a:lnTo>
                <a:lnTo>
                  <a:pt x="3007" y="55003"/>
                </a:lnTo>
                <a:lnTo>
                  <a:pt x="3058" y="55117"/>
                </a:lnTo>
                <a:lnTo>
                  <a:pt x="3133" y="55205"/>
                </a:lnTo>
                <a:lnTo>
                  <a:pt x="3222" y="55294"/>
                </a:lnTo>
                <a:lnTo>
                  <a:pt x="3323" y="55357"/>
                </a:lnTo>
                <a:lnTo>
                  <a:pt x="3449" y="55407"/>
                </a:lnTo>
                <a:lnTo>
                  <a:pt x="3689" y="55471"/>
                </a:lnTo>
                <a:lnTo>
                  <a:pt x="3942" y="55496"/>
                </a:lnTo>
                <a:lnTo>
                  <a:pt x="4207" y="55509"/>
                </a:lnTo>
                <a:lnTo>
                  <a:pt x="4473" y="55483"/>
                </a:lnTo>
                <a:lnTo>
                  <a:pt x="4738" y="55445"/>
                </a:lnTo>
                <a:lnTo>
                  <a:pt x="4990" y="55382"/>
                </a:lnTo>
                <a:lnTo>
                  <a:pt x="5104" y="55332"/>
                </a:lnTo>
                <a:lnTo>
                  <a:pt x="5218" y="55281"/>
                </a:lnTo>
                <a:lnTo>
                  <a:pt x="5319" y="55231"/>
                </a:lnTo>
                <a:lnTo>
                  <a:pt x="5407" y="55167"/>
                </a:lnTo>
                <a:lnTo>
                  <a:pt x="5521" y="55079"/>
                </a:lnTo>
                <a:lnTo>
                  <a:pt x="5610" y="54991"/>
                </a:lnTo>
                <a:lnTo>
                  <a:pt x="5698" y="54890"/>
                </a:lnTo>
                <a:lnTo>
                  <a:pt x="5786" y="54776"/>
                </a:lnTo>
                <a:lnTo>
                  <a:pt x="5850" y="54662"/>
                </a:lnTo>
                <a:lnTo>
                  <a:pt x="5900" y="54548"/>
                </a:lnTo>
                <a:lnTo>
                  <a:pt x="5938" y="54422"/>
                </a:lnTo>
                <a:lnTo>
                  <a:pt x="5976" y="54296"/>
                </a:lnTo>
                <a:lnTo>
                  <a:pt x="5976" y="54157"/>
                </a:lnTo>
                <a:lnTo>
                  <a:pt x="5976" y="54031"/>
                </a:lnTo>
                <a:lnTo>
                  <a:pt x="5951" y="53892"/>
                </a:lnTo>
                <a:lnTo>
                  <a:pt x="5913" y="53753"/>
                </a:lnTo>
                <a:lnTo>
                  <a:pt x="5850" y="53614"/>
                </a:lnTo>
                <a:lnTo>
                  <a:pt x="5761" y="53462"/>
                </a:lnTo>
                <a:lnTo>
                  <a:pt x="5660" y="53323"/>
                </a:lnTo>
                <a:lnTo>
                  <a:pt x="5521" y="53184"/>
                </a:lnTo>
                <a:lnTo>
                  <a:pt x="5445" y="53108"/>
                </a:lnTo>
                <a:lnTo>
                  <a:pt x="5382" y="52995"/>
                </a:lnTo>
                <a:lnTo>
                  <a:pt x="5319" y="52881"/>
                </a:lnTo>
                <a:lnTo>
                  <a:pt x="5268" y="52755"/>
                </a:lnTo>
                <a:lnTo>
                  <a:pt x="5231" y="52628"/>
                </a:lnTo>
                <a:lnTo>
                  <a:pt x="5205" y="52502"/>
                </a:lnTo>
                <a:lnTo>
                  <a:pt x="5205" y="52388"/>
                </a:lnTo>
                <a:lnTo>
                  <a:pt x="5218" y="52287"/>
                </a:lnTo>
                <a:lnTo>
                  <a:pt x="5395" y="51769"/>
                </a:lnTo>
                <a:lnTo>
                  <a:pt x="5559" y="51264"/>
                </a:lnTo>
                <a:lnTo>
                  <a:pt x="5749" y="50771"/>
                </a:lnTo>
                <a:lnTo>
                  <a:pt x="5951" y="50279"/>
                </a:lnTo>
                <a:lnTo>
                  <a:pt x="6153" y="49799"/>
                </a:lnTo>
                <a:lnTo>
                  <a:pt x="6368" y="49331"/>
                </a:lnTo>
                <a:lnTo>
                  <a:pt x="6608" y="48864"/>
                </a:lnTo>
                <a:lnTo>
                  <a:pt x="6835" y="48409"/>
                </a:lnTo>
                <a:lnTo>
                  <a:pt x="7088" y="47954"/>
                </a:lnTo>
                <a:lnTo>
                  <a:pt x="7353" y="47525"/>
                </a:lnTo>
                <a:lnTo>
                  <a:pt x="7618" y="47095"/>
                </a:lnTo>
                <a:lnTo>
                  <a:pt x="7896" y="46666"/>
                </a:lnTo>
                <a:lnTo>
                  <a:pt x="8187" y="46249"/>
                </a:lnTo>
                <a:lnTo>
                  <a:pt x="8490" y="45845"/>
                </a:lnTo>
                <a:lnTo>
                  <a:pt x="8793" y="45453"/>
                </a:lnTo>
                <a:lnTo>
                  <a:pt x="9109" y="45061"/>
                </a:lnTo>
                <a:lnTo>
                  <a:pt x="9438" y="44670"/>
                </a:lnTo>
                <a:lnTo>
                  <a:pt x="9779" y="44291"/>
                </a:lnTo>
                <a:lnTo>
                  <a:pt x="10132" y="43924"/>
                </a:lnTo>
                <a:lnTo>
                  <a:pt x="10486" y="43571"/>
                </a:lnTo>
                <a:lnTo>
                  <a:pt x="10852" y="43217"/>
                </a:lnTo>
                <a:lnTo>
                  <a:pt x="11231" y="42863"/>
                </a:lnTo>
                <a:lnTo>
                  <a:pt x="11610" y="42535"/>
                </a:lnTo>
                <a:lnTo>
                  <a:pt x="12015" y="42194"/>
                </a:lnTo>
                <a:lnTo>
                  <a:pt x="12419" y="41878"/>
                </a:lnTo>
                <a:lnTo>
                  <a:pt x="12823" y="41549"/>
                </a:lnTo>
                <a:lnTo>
                  <a:pt x="13253" y="41246"/>
                </a:lnTo>
                <a:lnTo>
                  <a:pt x="13682" y="40943"/>
                </a:lnTo>
                <a:lnTo>
                  <a:pt x="14125" y="40640"/>
                </a:lnTo>
                <a:lnTo>
                  <a:pt x="14567" y="40349"/>
                </a:lnTo>
                <a:lnTo>
                  <a:pt x="15034" y="40071"/>
                </a:lnTo>
                <a:lnTo>
                  <a:pt x="15502" y="39794"/>
                </a:lnTo>
                <a:lnTo>
                  <a:pt x="15502" y="40097"/>
                </a:lnTo>
                <a:lnTo>
                  <a:pt x="15502" y="40223"/>
                </a:lnTo>
                <a:lnTo>
                  <a:pt x="15489" y="40349"/>
                </a:lnTo>
                <a:lnTo>
                  <a:pt x="14301" y="52275"/>
                </a:lnTo>
                <a:lnTo>
                  <a:pt x="14289" y="52515"/>
                </a:lnTo>
                <a:lnTo>
                  <a:pt x="14264" y="52742"/>
                </a:lnTo>
                <a:lnTo>
                  <a:pt x="14238" y="52868"/>
                </a:lnTo>
                <a:lnTo>
                  <a:pt x="14213" y="52982"/>
                </a:lnTo>
                <a:lnTo>
                  <a:pt x="14188" y="53083"/>
                </a:lnTo>
                <a:lnTo>
                  <a:pt x="14137" y="53184"/>
                </a:lnTo>
                <a:lnTo>
                  <a:pt x="13695" y="54106"/>
                </a:lnTo>
                <a:lnTo>
                  <a:pt x="13253" y="55016"/>
                </a:lnTo>
                <a:lnTo>
                  <a:pt x="12773" y="55913"/>
                </a:lnTo>
                <a:lnTo>
                  <a:pt x="12533" y="56368"/>
                </a:lnTo>
                <a:lnTo>
                  <a:pt x="12280" y="56810"/>
                </a:lnTo>
                <a:lnTo>
                  <a:pt x="12179" y="56974"/>
                </a:lnTo>
                <a:lnTo>
                  <a:pt x="12065" y="57138"/>
                </a:lnTo>
                <a:lnTo>
                  <a:pt x="11926" y="57290"/>
                </a:lnTo>
                <a:lnTo>
                  <a:pt x="11787" y="57441"/>
                </a:lnTo>
                <a:lnTo>
                  <a:pt x="11623" y="57580"/>
                </a:lnTo>
                <a:lnTo>
                  <a:pt x="11472" y="57707"/>
                </a:lnTo>
                <a:lnTo>
                  <a:pt x="11307" y="57808"/>
                </a:lnTo>
                <a:lnTo>
                  <a:pt x="11130" y="57909"/>
                </a:lnTo>
                <a:lnTo>
                  <a:pt x="10423" y="58262"/>
                </a:lnTo>
                <a:lnTo>
                  <a:pt x="9703" y="58616"/>
                </a:lnTo>
                <a:lnTo>
                  <a:pt x="8263" y="59286"/>
                </a:lnTo>
                <a:lnTo>
                  <a:pt x="7555" y="59627"/>
                </a:lnTo>
                <a:lnTo>
                  <a:pt x="6848" y="59980"/>
                </a:lnTo>
                <a:lnTo>
                  <a:pt x="6140" y="60359"/>
                </a:lnTo>
                <a:lnTo>
                  <a:pt x="5799" y="60549"/>
                </a:lnTo>
                <a:lnTo>
                  <a:pt x="5458" y="60751"/>
                </a:lnTo>
                <a:lnTo>
                  <a:pt x="5041" y="61004"/>
                </a:lnTo>
                <a:lnTo>
                  <a:pt x="4624" y="61256"/>
                </a:lnTo>
                <a:lnTo>
                  <a:pt x="4220" y="61534"/>
                </a:lnTo>
                <a:lnTo>
                  <a:pt x="3816" y="61812"/>
                </a:lnTo>
                <a:lnTo>
                  <a:pt x="3424" y="62103"/>
                </a:lnTo>
                <a:lnTo>
                  <a:pt x="3045" y="62406"/>
                </a:lnTo>
                <a:lnTo>
                  <a:pt x="2679" y="62722"/>
                </a:lnTo>
                <a:lnTo>
                  <a:pt x="2325" y="63050"/>
                </a:lnTo>
                <a:lnTo>
                  <a:pt x="1996" y="63391"/>
                </a:lnTo>
                <a:lnTo>
                  <a:pt x="1680" y="63745"/>
                </a:lnTo>
                <a:lnTo>
                  <a:pt x="1377" y="64124"/>
                </a:lnTo>
                <a:lnTo>
                  <a:pt x="1099" y="64528"/>
                </a:lnTo>
                <a:lnTo>
                  <a:pt x="973" y="64730"/>
                </a:lnTo>
                <a:lnTo>
                  <a:pt x="847" y="64945"/>
                </a:lnTo>
                <a:lnTo>
                  <a:pt x="720" y="65160"/>
                </a:lnTo>
                <a:lnTo>
                  <a:pt x="607" y="65375"/>
                </a:lnTo>
                <a:lnTo>
                  <a:pt x="506" y="65602"/>
                </a:lnTo>
                <a:lnTo>
                  <a:pt x="404" y="65842"/>
                </a:lnTo>
                <a:lnTo>
                  <a:pt x="316" y="66082"/>
                </a:lnTo>
                <a:lnTo>
                  <a:pt x="228" y="66322"/>
                </a:lnTo>
                <a:lnTo>
                  <a:pt x="164" y="66537"/>
                </a:lnTo>
                <a:lnTo>
                  <a:pt x="114" y="66752"/>
                </a:lnTo>
                <a:lnTo>
                  <a:pt x="63" y="66966"/>
                </a:lnTo>
                <a:lnTo>
                  <a:pt x="38" y="67181"/>
                </a:lnTo>
                <a:lnTo>
                  <a:pt x="13" y="67396"/>
                </a:lnTo>
                <a:lnTo>
                  <a:pt x="0" y="67598"/>
                </a:lnTo>
                <a:lnTo>
                  <a:pt x="13" y="67813"/>
                </a:lnTo>
                <a:lnTo>
                  <a:pt x="13" y="68015"/>
                </a:lnTo>
                <a:lnTo>
                  <a:pt x="38" y="68217"/>
                </a:lnTo>
                <a:lnTo>
                  <a:pt x="76" y="68419"/>
                </a:lnTo>
                <a:lnTo>
                  <a:pt x="114" y="68621"/>
                </a:lnTo>
                <a:lnTo>
                  <a:pt x="164" y="68811"/>
                </a:lnTo>
                <a:lnTo>
                  <a:pt x="228" y="69000"/>
                </a:lnTo>
                <a:lnTo>
                  <a:pt x="291" y="69177"/>
                </a:lnTo>
                <a:lnTo>
                  <a:pt x="367" y="69354"/>
                </a:lnTo>
                <a:lnTo>
                  <a:pt x="455" y="69531"/>
                </a:lnTo>
                <a:lnTo>
                  <a:pt x="556" y="69695"/>
                </a:lnTo>
                <a:lnTo>
                  <a:pt x="657" y="69859"/>
                </a:lnTo>
                <a:lnTo>
                  <a:pt x="771" y="70011"/>
                </a:lnTo>
                <a:lnTo>
                  <a:pt x="885" y="70162"/>
                </a:lnTo>
                <a:lnTo>
                  <a:pt x="1011" y="70301"/>
                </a:lnTo>
                <a:lnTo>
                  <a:pt x="1150" y="70440"/>
                </a:lnTo>
                <a:lnTo>
                  <a:pt x="1289" y="70567"/>
                </a:lnTo>
                <a:lnTo>
                  <a:pt x="1440" y="70680"/>
                </a:lnTo>
                <a:lnTo>
                  <a:pt x="1592" y="70781"/>
                </a:lnTo>
                <a:lnTo>
                  <a:pt x="1756" y="70882"/>
                </a:lnTo>
                <a:lnTo>
                  <a:pt x="1921" y="70971"/>
                </a:lnTo>
                <a:lnTo>
                  <a:pt x="2097" y="71047"/>
                </a:lnTo>
                <a:lnTo>
                  <a:pt x="2274" y="71110"/>
                </a:lnTo>
                <a:lnTo>
                  <a:pt x="2464" y="71173"/>
                </a:lnTo>
                <a:lnTo>
                  <a:pt x="2653" y="71224"/>
                </a:lnTo>
                <a:lnTo>
                  <a:pt x="2855" y="71249"/>
                </a:lnTo>
                <a:lnTo>
                  <a:pt x="3222" y="71299"/>
                </a:lnTo>
                <a:lnTo>
                  <a:pt x="3588" y="71312"/>
                </a:lnTo>
                <a:lnTo>
                  <a:pt x="3942" y="71325"/>
                </a:lnTo>
                <a:lnTo>
                  <a:pt x="4296" y="71299"/>
                </a:lnTo>
                <a:lnTo>
                  <a:pt x="4637" y="71261"/>
                </a:lnTo>
                <a:lnTo>
                  <a:pt x="4978" y="71211"/>
                </a:lnTo>
                <a:lnTo>
                  <a:pt x="5306" y="71122"/>
                </a:lnTo>
                <a:lnTo>
                  <a:pt x="5635" y="71034"/>
                </a:lnTo>
                <a:lnTo>
                  <a:pt x="5951" y="70908"/>
                </a:lnTo>
                <a:lnTo>
                  <a:pt x="6266" y="70769"/>
                </a:lnTo>
                <a:lnTo>
                  <a:pt x="6570" y="70605"/>
                </a:lnTo>
                <a:lnTo>
                  <a:pt x="6873" y="70428"/>
                </a:lnTo>
                <a:lnTo>
                  <a:pt x="7163" y="70226"/>
                </a:lnTo>
                <a:lnTo>
                  <a:pt x="7441" y="70011"/>
                </a:lnTo>
                <a:lnTo>
                  <a:pt x="7719" y="69758"/>
                </a:lnTo>
                <a:lnTo>
                  <a:pt x="7985" y="69493"/>
                </a:lnTo>
                <a:lnTo>
                  <a:pt x="8439" y="69000"/>
                </a:lnTo>
                <a:lnTo>
                  <a:pt x="8882" y="68482"/>
                </a:lnTo>
                <a:lnTo>
                  <a:pt x="9286" y="67964"/>
                </a:lnTo>
                <a:lnTo>
                  <a:pt x="9678" y="67421"/>
                </a:lnTo>
                <a:lnTo>
                  <a:pt x="10031" y="66878"/>
                </a:lnTo>
                <a:lnTo>
                  <a:pt x="10372" y="66309"/>
                </a:lnTo>
                <a:lnTo>
                  <a:pt x="10676" y="65741"/>
                </a:lnTo>
                <a:lnTo>
                  <a:pt x="10966" y="65160"/>
                </a:lnTo>
                <a:lnTo>
                  <a:pt x="11219" y="64566"/>
                </a:lnTo>
                <a:lnTo>
                  <a:pt x="11459" y="63960"/>
                </a:lnTo>
                <a:lnTo>
                  <a:pt x="11674" y="63341"/>
                </a:lnTo>
                <a:lnTo>
                  <a:pt x="11851" y="62709"/>
                </a:lnTo>
                <a:lnTo>
                  <a:pt x="12015" y="62078"/>
                </a:lnTo>
                <a:lnTo>
                  <a:pt x="12154" y="61433"/>
                </a:lnTo>
                <a:lnTo>
                  <a:pt x="12267" y="60776"/>
                </a:lnTo>
                <a:lnTo>
                  <a:pt x="12356" y="60107"/>
                </a:lnTo>
                <a:lnTo>
                  <a:pt x="12406" y="59728"/>
                </a:lnTo>
                <a:lnTo>
                  <a:pt x="12457" y="59336"/>
                </a:lnTo>
                <a:lnTo>
                  <a:pt x="12520" y="58970"/>
                </a:lnTo>
                <a:lnTo>
                  <a:pt x="12596" y="58591"/>
                </a:lnTo>
                <a:lnTo>
                  <a:pt x="12684" y="58225"/>
                </a:lnTo>
                <a:lnTo>
                  <a:pt x="12785" y="57858"/>
                </a:lnTo>
                <a:lnTo>
                  <a:pt x="12886" y="57492"/>
                </a:lnTo>
                <a:lnTo>
                  <a:pt x="13000" y="57126"/>
                </a:lnTo>
                <a:lnTo>
                  <a:pt x="13127" y="56772"/>
                </a:lnTo>
                <a:lnTo>
                  <a:pt x="13253" y="56405"/>
                </a:lnTo>
                <a:lnTo>
                  <a:pt x="13392" y="56039"/>
                </a:lnTo>
                <a:lnTo>
                  <a:pt x="13543" y="55685"/>
                </a:lnTo>
                <a:lnTo>
                  <a:pt x="13708" y="55319"/>
                </a:lnTo>
                <a:lnTo>
                  <a:pt x="13872" y="54953"/>
                </a:lnTo>
                <a:lnTo>
                  <a:pt x="14238" y="54220"/>
                </a:lnTo>
                <a:lnTo>
                  <a:pt x="14756" y="59096"/>
                </a:lnTo>
                <a:lnTo>
                  <a:pt x="15009" y="61459"/>
                </a:lnTo>
                <a:lnTo>
                  <a:pt x="15249" y="63821"/>
                </a:lnTo>
                <a:lnTo>
                  <a:pt x="15300" y="64339"/>
                </a:lnTo>
                <a:lnTo>
                  <a:pt x="15325" y="64869"/>
                </a:lnTo>
                <a:lnTo>
                  <a:pt x="15337" y="65135"/>
                </a:lnTo>
                <a:lnTo>
                  <a:pt x="15337" y="65387"/>
                </a:lnTo>
                <a:lnTo>
                  <a:pt x="15325" y="65653"/>
                </a:lnTo>
                <a:lnTo>
                  <a:pt x="15300" y="65918"/>
                </a:lnTo>
                <a:lnTo>
                  <a:pt x="15211" y="66777"/>
                </a:lnTo>
                <a:lnTo>
                  <a:pt x="15097" y="67636"/>
                </a:lnTo>
                <a:lnTo>
                  <a:pt x="14870" y="69367"/>
                </a:lnTo>
                <a:lnTo>
                  <a:pt x="14769" y="70226"/>
                </a:lnTo>
                <a:lnTo>
                  <a:pt x="14680" y="71085"/>
                </a:lnTo>
                <a:lnTo>
                  <a:pt x="14655" y="71514"/>
                </a:lnTo>
                <a:lnTo>
                  <a:pt x="14630" y="71956"/>
                </a:lnTo>
                <a:lnTo>
                  <a:pt x="14605" y="72386"/>
                </a:lnTo>
                <a:lnTo>
                  <a:pt x="14605" y="72815"/>
                </a:lnTo>
                <a:lnTo>
                  <a:pt x="14605" y="73283"/>
                </a:lnTo>
                <a:lnTo>
                  <a:pt x="14617" y="73750"/>
                </a:lnTo>
                <a:lnTo>
                  <a:pt x="14655" y="74217"/>
                </a:lnTo>
                <a:lnTo>
                  <a:pt x="14706" y="74672"/>
                </a:lnTo>
                <a:lnTo>
                  <a:pt x="14782" y="75127"/>
                </a:lnTo>
                <a:lnTo>
                  <a:pt x="14870" y="75582"/>
                </a:lnTo>
                <a:lnTo>
                  <a:pt x="14984" y="76024"/>
                </a:lnTo>
                <a:lnTo>
                  <a:pt x="15110" y="76466"/>
                </a:lnTo>
                <a:lnTo>
                  <a:pt x="15262" y="76896"/>
                </a:lnTo>
                <a:lnTo>
                  <a:pt x="15438" y="77312"/>
                </a:lnTo>
                <a:lnTo>
                  <a:pt x="15641" y="77729"/>
                </a:lnTo>
                <a:lnTo>
                  <a:pt x="15868" y="78134"/>
                </a:lnTo>
                <a:lnTo>
                  <a:pt x="16108" y="78525"/>
                </a:lnTo>
                <a:lnTo>
                  <a:pt x="16386" y="78917"/>
                </a:lnTo>
                <a:lnTo>
                  <a:pt x="16702" y="79296"/>
                </a:lnTo>
                <a:lnTo>
                  <a:pt x="17030" y="79649"/>
                </a:lnTo>
                <a:lnTo>
                  <a:pt x="17258" y="79864"/>
                </a:lnTo>
                <a:lnTo>
                  <a:pt x="17498" y="80054"/>
                </a:lnTo>
                <a:lnTo>
                  <a:pt x="17750" y="80205"/>
                </a:lnTo>
                <a:lnTo>
                  <a:pt x="18003" y="80332"/>
                </a:lnTo>
                <a:lnTo>
                  <a:pt x="18256" y="80433"/>
                </a:lnTo>
                <a:lnTo>
                  <a:pt x="18521" y="80509"/>
                </a:lnTo>
                <a:lnTo>
                  <a:pt x="18774" y="80534"/>
                </a:lnTo>
                <a:lnTo>
                  <a:pt x="18913" y="80546"/>
                </a:lnTo>
                <a:lnTo>
                  <a:pt x="19039" y="80546"/>
                </a:lnTo>
                <a:lnTo>
                  <a:pt x="19165" y="80534"/>
                </a:lnTo>
                <a:lnTo>
                  <a:pt x="19292" y="80521"/>
                </a:lnTo>
                <a:lnTo>
                  <a:pt x="19418" y="80496"/>
                </a:lnTo>
                <a:lnTo>
                  <a:pt x="19544" y="80471"/>
                </a:lnTo>
                <a:lnTo>
                  <a:pt x="19671" y="80433"/>
                </a:lnTo>
                <a:lnTo>
                  <a:pt x="19784" y="80382"/>
                </a:lnTo>
                <a:lnTo>
                  <a:pt x="19911" y="80332"/>
                </a:lnTo>
                <a:lnTo>
                  <a:pt x="20024" y="80268"/>
                </a:lnTo>
                <a:lnTo>
                  <a:pt x="20138" y="80193"/>
                </a:lnTo>
                <a:lnTo>
                  <a:pt x="20252" y="80117"/>
                </a:lnTo>
                <a:lnTo>
                  <a:pt x="20366" y="80028"/>
                </a:lnTo>
                <a:lnTo>
                  <a:pt x="20467" y="79927"/>
                </a:lnTo>
                <a:lnTo>
                  <a:pt x="20580" y="79826"/>
                </a:lnTo>
                <a:lnTo>
                  <a:pt x="20681" y="79725"/>
                </a:lnTo>
                <a:lnTo>
                  <a:pt x="20770" y="79599"/>
                </a:lnTo>
                <a:lnTo>
                  <a:pt x="20871" y="79473"/>
                </a:lnTo>
                <a:lnTo>
                  <a:pt x="21073" y="79157"/>
                </a:lnTo>
                <a:lnTo>
                  <a:pt x="21275" y="78828"/>
                </a:lnTo>
                <a:lnTo>
                  <a:pt x="21452" y="78475"/>
                </a:lnTo>
                <a:lnTo>
                  <a:pt x="21616" y="78108"/>
                </a:lnTo>
                <a:lnTo>
                  <a:pt x="21743" y="77742"/>
                </a:lnTo>
                <a:lnTo>
                  <a:pt x="21856" y="77376"/>
                </a:lnTo>
                <a:lnTo>
                  <a:pt x="21894" y="77186"/>
                </a:lnTo>
                <a:lnTo>
                  <a:pt x="21932" y="77009"/>
                </a:lnTo>
                <a:lnTo>
                  <a:pt x="21957" y="76820"/>
                </a:lnTo>
                <a:lnTo>
                  <a:pt x="21983" y="76643"/>
                </a:lnTo>
                <a:lnTo>
                  <a:pt x="21995" y="76226"/>
                </a:lnTo>
                <a:lnTo>
                  <a:pt x="22008" y="75822"/>
                </a:lnTo>
                <a:lnTo>
                  <a:pt x="22008" y="75430"/>
                </a:lnTo>
                <a:lnTo>
                  <a:pt x="21995" y="75026"/>
                </a:lnTo>
                <a:lnTo>
                  <a:pt x="21970" y="74634"/>
                </a:lnTo>
                <a:lnTo>
                  <a:pt x="21945" y="74255"/>
                </a:lnTo>
                <a:lnTo>
                  <a:pt x="21894" y="73876"/>
                </a:lnTo>
                <a:lnTo>
                  <a:pt x="21844" y="73497"/>
                </a:lnTo>
                <a:lnTo>
                  <a:pt x="21781" y="73131"/>
                </a:lnTo>
                <a:lnTo>
                  <a:pt x="21692" y="72765"/>
                </a:lnTo>
                <a:lnTo>
                  <a:pt x="21604" y="72398"/>
                </a:lnTo>
                <a:lnTo>
                  <a:pt x="21503" y="72045"/>
                </a:lnTo>
                <a:lnTo>
                  <a:pt x="21389" y="71704"/>
                </a:lnTo>
                <a:lnTo>
                  <a:pt x="21275" y="71350"/>
                </a:lnTo>
                <a:lnTo>
                  <a:pt x="21136" y="71009"/>
                </a:lnTo>
                <a:lnTo>
                  <a:pt x="20985" y="70680"/>
                </a:lnTo>
                <a:lnTo>
                  <a:pt x="20833" y="70352"/>
                </a:lnTo>
                <a:lnTo>
                  <a:pt x="20656" y="70023"/>
                </a:lnTo>
                <a:lnTo>
                  <a:pt x="20479" y="69708"/>
                </a:lnTo>
                <a:lnTo>
                  <a:pt x="20290" y="69392"/>
                </a:lnTo>
                <a:lnTo>
                  <a:pt x="20075" y="69089"/>
                </a:lnTo>
                <a:lnTo>
                  <a:pt x="19860" y="68785"/>
                </a:lnTo>
                <a:lnTo>
                  <a:pt x="19633" y="68495"/>
                </a:lnTo>
                <a:lnTo>
                  <a:pt x="19393" y="68204"/>
                </a:lnTo>
                <a:lnTo>
                  <a:pt x="19140" y="67926"/>
                </a:lnTo>
                <a:lnTo>
                  <a:pt x="18862" y="67648"/>
                </a:lnTo>
                <a:lnTo>
                  <a:pt x="18584" y="67371"/>
                </a:lnTo>
                <a:lnTo>
                  <a:pt x="18294" y="67105"/>
                </a:lnTo>
                <a:lnTo>
                  <a:pt x="17990" y="66840"/>
                </a:lnTo>
                <a:lnTo>
                  <a:pt x="17675" y="66587"/>
                </a:lnTo>
                <a:lnTo>
                  <a:pt x="17346" y="66335"/>
                </a:lnTo>
                <a:lnTo>
                  <a:pt x="17005" y="66095"/>
                </a:lnTo>
                <a:lnTo>
                  <a:pt x="16866" y="65994"/>
                </a:lnTo>
                <a:lnTo>
                  <a:pt x="16740" y="65867"/>
                </a:lnTo>
                <a:lnTo>
                  <a:pt x="16626" y="65716"/>
                </a:lnTo>
                <a:lnTo>
                  <a:pt x="16525" y="65551"/>
                </a:lnTo>
                <a:lnTo>
                  <a:pt x="16424" y="65387"/>
                </a:lnTo>
                <a:lnTo>
                  <a:pt x="16348" y="65210"/>
                </a:lnTo>
                <a:lnTo>
                  <a:pt x="16298" y="65046"/>
                </a:lnTo>
                <a:lnTo>
                  <a:pt x="16260" y="64869"/>
                </a:lnTo>
                <a:lnTo>
                  <a:pt x="15982" y="62848"/>
                </a:lnTo>
                <a:lnTo>
                  <a:pt x="15729" y="60827"/>
                </a:lnTo>
                <a:lnTo>
                  <a:pt x="15603" y="59816"/>
                </a:lnTo>
                <a:lnTo>
                  <a:pt x="15489" y="58806"/>
                </a:lnTo>
                <a:lnTo>
                  <a:pt x="15388" y="57782"/>
                </a:lnTo>
                <a:lnTo>
                  <a:pt x="15287" y="56772"/>
                </a:lnTo>
                <a:lnTo>
                  <a:pt x="15224" y="55850"/>
                </a:lnTo>
                <a:lnTo>
                  <a:pt x="15161" y="54927"/>
                </a:lnTo>
                <a:lnTo>
                  <a:pt x="15123" y="54005"/>
                </a:lnTo>
                <a:lnTo>
                  <a:pt x="15072" y="53070"/>
                </a:lnTo>
                <a:lnTo>
                  <a:pt x="15009" y="51213"/>
                </a:lnTo>
                <a:lnTo>
                  <a:pt x="14933" y="49356"/>
                </a:lnTo>
                <a:lnTo>
                  <a:pt x="17435" y="51858"/>
                </a:lnTo>
                <a:lnTo>
                  <a:pt x="18647" y="53070"/>
                </a:lnTo>
                <a:lnTo>
                  <a:pt x="19835" y="54283"/>
                </a:lnTo>
                <a:lnTo>
                  <a:pt x="19923" y="54372"/>
                </a:lnTo>
                <a:lnTo>
                  <a:pt x="19999" y="54485"/>
                </a:lnTo>
                <a:lnTo>
                  <a:pt x="20062" y="54599"/>
                </a:lnTo>
                <a:lnTo>
                  <a:pt x="20126" y="54713"/>
                </a:lnTo>
                <a:lnTo>
                  <a:pt x="20227" y="54965"/>
                </a:lnTo>
                <a:lnTo>
                  <a:pt x="20302" y="55218"/>
                </a:lnTo>
                <a:lnTo>
                  <a:pt x="20606" y="56456"/>
                </a:lnTo>
                <a:lnTo>
                  <a:pt x="20909" y="57707"/>
                </a:lnTo>
                <a:lnTo>
                  <a:pt x="21199" y="58957"/>
                </a:lnTo>
                <a:lnTo>
                  <a:pt x="21364" y="59576"/>
                </a:lnTo>
                <a:lnTo>
                  <a:pt x="21528" y="60195"/>
                </a:lnTo>
                <a:lnTo>
                  <a:pt x="21629" y="60574"/>
                </a:lnTo>
                <a:lnTo>
                  <a:pt x="21755" y="60941"/>
                </a:lnTo>
                <a:lnTo>
                  <a:pt x="21882" y="61307"/>
                </a:lnTo>
                <a:lnTo>
                  <a:pt x="22021" y="61661"/>
                </a:lnTo>
                <a:lnTo>
                  <a:pt x="22172" y="62014"/>
                </a:lnTo>
                <a:lnTo>
                  <a:pt x="22324" y="62355"/>
                </a:lnTo>
                <a:lnTo>
                  <a:pt x="22501" y="62697"/>
                </a:lnTo>
                <a:lnTo>
                  <a:pt x="22690" y="63025"/>
                </a:lnTo>
                <a:lnTo>
                  <a:pt x="22880" y="63341"/>
                </a:lnTo>
                <a:lnTo>
                  <a:pt x="23094" y="63657"/>
                </a:lnTo>
                <a:lnTo>
                  <a:pt x="23322" y="63960"/>
                </a:lnTo>
                <a:lnTo>
                  <a:pt x="23549" y="64263"/>
                </a:lnTo>
                <a:lnTo>
                  <a:pt x="23802" y="64554"/>
                </a:lnTo>
                <a:lnTo>
                  <a:pt x="24067" y="64831"/>
                </a:lnTo>
                <a:lnTo>
                  <a:pt x="24358" y="65097"/>
                </a:lnTo>
                <a:lnTo>
                  <a:pt x="24648" y="65362"/>
                </a:lnTo>
                <a:lnTo>
                  <a:pt x="24851" y="65514"/>
                </a:lnTo>
                <a:lnTo>
                  <a:pt x="25053" y="65665"/>
                </a:lnTo>
                <a:lnTo>
                  <a:pt x="25255" y="65792"/>
                </a:lnTo>
                <a:lnTo>
                  <a:pt x="25457" y="65905"/>
                </a:lnTo>
                <a:lnTo>
                  <a:pt x="25672" y="65994"/>
                </a:lnTo>
                <a:lnTo>
                  <a:pt x="25874" y="66082"/>
                </a:lnTo>
                <a:lnTo>
                  <a:pt x="26089" y="66158"/>
                </a:lnTo>
                <a:lnTo>
                  <a:pt x="26303" y="66208"/>
                </a:lnTo>
                <a:lnTo>
                  <a:pt x="26518" y="66259"/>
                </a:lnTo>
                <a:lnTo>
                  <a:pt x="26720" y="66284"/>
                </a:lnTo>
                <a:lnTo>
                  <a:pt x="26935" y="66297"/>
                </a:lnTo>
                <a:lnTo>
                  <a:pt x="27339" y="66297"/>
                </a:lnTo>
                <a:lnTo>
                  <a:pt x="27541" y="66272"/>
                </a:lnTo>
                <a:lnTo>
                  <a:pt x="27744" y="66234"/>
                </a:lnTo>
                <a:lnTo>
                  <a:pt x="27933" y="66183"/>
                </a:lnTo>
                <a:lnTo>
                  <a:pt x="28123" y="66120"/>
                </a:lnTo>
                <a:lnTo>
                  <a:pt x="28300" y="66044"/>
                </a:lnTo>
                <a:lnTo>
                  <a:pt x="28476" y="65968"/>
                </a:lnTo>
                <a:lnTo>
                  <a:pt x="28653" y="65867"/>
                </a:lnTo>
                <a:lnTo>
                  <a:pt x="28817" y="65754"/>
                </a:lnTo>
                <a:lnTo>
                  <a:pt x="28969" y="65640"/>
                </a:lnTo>
                <a:lnTo>
                  <a:pt x="29121" y="65501"/>
                </a:lnTo>
                <a:lnTo>
                  <a:pt x="29260" y="65362"/>
                </a:lnTo>
                <a:lnTo>
                  <a:pt x="29386" y="65210"/>
                </a:lnTo>
                <a:lnTo>
                  <a:pt x="29500" y="65034"/>
                </a:lnTo>
                <a:lnTo>
                  <a:pt x="29601" y="64857"/>
                </a:lnTo>
                <a:lnTo>
                  <a:pt x="29702" y="64680"/>
                </a:lnTo>
                <a:lnTo>
                  <a:pt x="29790" y="64478"/>
                </a:lnTo>
                <a:lnTo>
                  <a:pt x="29853" y="64263"/>
                </a:lnTo>
                <a:lnTo>
                  <a:pt x="29917" y="64048"/>
                </a:lnTo>
                <a:lnTo>
                  <a:pt x="29967" y="63821"/>
                </a:lnTo>
                <a:lnTo>
                  <a:pt x="30005" y="63543"/>
                </a:lnTo>
                <a:lnTo>
                  <a:pt x="30030" y="63252"/>
                </a:lnTo>
                <a:lnTo>
                  <a:pt x="30043" y="62974"/>
                </a:lnTo>
                <a:lnTo>
                  <a:pt x="30043" y="62684"/>
                </a:lnTo>
                <a:lnTo>
                  <a:pt x="30030" y="62393"/>
                </a:lnTo>
                <a:lnTo>
                  <a:pt x="30005" y="62103"/>
                </a:lnTo>
                <a:lnTo>
                  <a:pt x="29967" y="61825"/>
                </a:lnTo>
                <a:lnTo>
                  <a:pt x="29917" y="61547"/>
                </a:lnTo>
                <a:lnTo>
                  <a:pt x="29828" y="61181"/>
                </a:lnTo>
                <a:lnTo>
                  <a:pt x="29714" y="60814"/>
                </a:lnTo>
                <a:lnTo>
                  <a:pt x="29588" y="60448"/>
                </a:lnTo>
                <a:lnTo>
                  <a:pt x="29424" y="60082"/>
                </a:lnTo>
                <a:lnTo>
                  <a:pt x="29247" y="59715"/>
                </a:lnTo>
                <a:lnTo>
                  <a:pt x="29045" y="59349"/>
                </a:lnTo>
                <a:lnTo>
                  <a:pt x="28830" y="58995"/>
                </a:lnTo>
                <a:lnTo>
                  <a:pt x="28590" y="58641"/>
                </a:lnTo>
                <a:lnTo>
                  <a:pt x="28337" y="58288"/>
                </a:lnTo>
                <a:lnTo>
                  <a:pt x="28072" y="57947"/>
                </a:lnTo>
                <a:lnTo>
                  <a:pt x="27782" y="57606"/>
                </a:lnTo>
                <a:lnTo>
                  <a:pt x="27491" y="57277"/>
                </a:lnTo>
                <a:lnTo>
                  <a:pt x="27188" y="56961"/>
                </a:lnTo>
                <a:lnTo>
                  <a:pt x="26859" y="56645"/>
                </a:lnTo>
                <a:lnTo>
                  <a:pt x="26531" y="56342"/>
                </a:lnTo>
                <a:lnTo>
                  <a:pt x="26190" y="56052"/>
                </a:lnTo>
                <a:lnTo>
                  <a:pt x="25849" y="55774"/>
                </a:lnTo>
                <a:lnTo>
                  <a:pt x="25495" y="55496"/>
                </a:lnTo>
                <a:lnTo>
                  <a:pt x="25128" y="55243"/>
                </a:lnTo>
                <a:lnTo>
                  <a:pt x="24762" y="55003"/>
                </a:lnTo>
                <a:lnTo>
                  <a:pt x="24396" y="54776"/>
                </a:lnTo>
                <a:lnTo>
                  <a:pt x="24029" y="54561"/>
                </a:lnTo>
                <a:lnTo>
                  <a:pt x="23650" y="54359"/>
                </a:lnTo>
                <a:lnTo>
                  <a:pt x="23284" y="54182"/>
                </a:lnTo>
                <a:lnTo>
                  <a:pt x="22918" y="54005"/>
                </a:lnTo>
                <a:lnTo>
                  <a:pt x="22551" y="53866"/>
                </a:lnTo>
                <a:lnTo>
                  <a:pt x="22185" y="53740"/>
                </a:lnTo>
                <a:lnTo>
                  <a:pt x="21818" y="53626"/>
                </a:lnTo>
                <a:lnTo>
                  <a:pt x="21465" y="53538"/>
                </a:lnTo>
                <a:lnTo>
                  <a:pt x="21111" y="53475"/>
                </a:lnTo>
                <a:lnTo>
                  <a:pt x="20770" y="53437"/>
                </a:lnTo>
                <a:lnTo>
                  <a:pt x="20441" y="53412"/>
                </a:lnTo>
                <a:lnTo>
                  <a:pt x="20340" y="53399"/>
                </a:lnTo>
                <a:lnTo>
                  <a:pt x="20252" y="53386"/>
                </a:lnTo>
                <a:lnTo>
                  <a:pt x="20151" y="53361"/>
                </a:lnTo>
                <a:lnTo>
                  <a:pt x="20050" y="53336"/>
                </a:lnTo>
                <a:lnTo>
                  <a:pt x="19961" y="53285"/>
                </a:lnTo>
                <a:lnTo>
                  <a:pt x="19873" y="53247"/>
                </a:lnTo>
                <a:lnTo>
                  <a:pt x="19797" y="53184"/>
                </a:lnTo>
                <a:lnTo>
                  <a:pt x="19721" y="53134"/>
                </a:lnTo>
                <a:lnTo>
                  <a:pt x="18875" y="52312"/>
                </a:lnTo>
                <a:lnTo>
                  <a:pt x="18041" y="51504"/>
                </a:lnTo>
                <a:lnTo>
                  <a:pt x="17207" y="50670"/>
                </a:lnTo>
                <a:lnTo>
                  <a:pt x="16803" y="50241"/>
                </a:lnTo>
                <a:lnTo>
                  <a:pt x="16399" y="49811"/>
                </a:lnTo>
                <a:lnTo>
                  <a:pt x="16234" y="49622"/>
                </a:lnTo>
                <a:lnTo>
                  <a:pt x="16083" y="49445"/>
                </a:lnTo>
                <a:lnTo>
                  <a:pt x="15944" y="49243"/>
                </a:lnTo>
                <a:lnTo>
                  <a:pt x="15805" y="49053"/>
                </a:lnTo>
                <a:lnTo>
                  <a:pt x="15691" y="48851"/>
                </a:lnTo>
                <a:lnTo>
                  <a:pt x="15577" y="48649"/>
                </a:lnTo>
                <a:lnTo>
                  <a:pt x="15489" y="48447"/>
                </a:lnTo>
                <a:lnTo>
                  <a:pt x="15401" y="48232"/>
                </a:lnTo>
                <a:lnTo>
                  <a:pt x="15337" y="48005"/>
                </a:lnTo>
                <a:lnTo>
                  <a:pt x="15300" y="47790"/>
                </a:lnTo>
                <a:lnTo>
                  <a:pt x="15262" y="47550"/>
                </a:lnTo>
                <a:lnTo>
                  <a:pt x="15262" y="47323"/>
                </a:lnTo>
                <a:lnTo>
                  <a:pt x="15274" y="47070"/>
                </a:lnTo>
                <a:lnTo>
                  <a:pt x="15300" y="46830"/>
                </a:lnTo>
                <a:lnTo>
                  <a:pt x="15363" y="46565"/>
                </a:lnTo>
                <a:lnTo>
                  <a:pt x="15438" y="46299"/>
                </a:lnTo>
                <a:lnTo>
                  <a:pt x="15514" y="46047"/>
                </a:lnTo>
                <a:lnTo>
                  <a:pt x="15577" y="45794"/>
                </a:lnTo>
                <a:lnTo>
                  <a:pt x="15615" y="45529"/>
                </a:lnTo>
                <a:lnTo>
                  <a:pt x="15641" y="45251"/>
                </a:lnTo>
                <a:lnTo>
                  <a:pt x="15691" y="44708"/>
                </a:lnTo>
                <a:lnTo>
                  <a:pt x="15716" y="44442"/>
                </a:lnTo>
                <a:lnTo>
                  <a:pt x="15742" y="44164"/>
                </a:lnTo>
                <a:lnTo>
                  <a:pt x="17839" y="27932"/>
                </a:lnTo>
                <a:lnTo>
                  <a:pt x="18989" y="29498"/>
                </a:lnTo>
                <a:lnTo>
                  <a:pt x="19557" y="30269"/>
                </a:lnTo>
                <a:lnTo>
                  <a:pt x="20151" y="31014"/>
                </a:lnTo>
                <a:lnTo>
                  <a:pt x="20429" y="31380"/>
                </a:lnTo>
                <a:lnTo>
                  <a:pt x="20707" y="31747"/>
                </a:lnTo>
                <a:lnTo>
                  <a:pt x="20959" y="32113"/>
                </a:lnTo>
                <a:lnTo>
                  <a:pt x="21199" y="32492"/>
                </a:lnTo>
                <a:lnTo>
                  <a:pt x="21414" y="32884"/>
                </a:lnTo>
                <a:lnTo>
                  <a:pt x="21616" y="33275"/>
                </a:lnTo>
                <a:lnTo>
                  <a:pt x="21793" y="33667"/>
                </a:lnTo>
                <a:lnTo>
                  <a:pt x="21945" y="34071"/>
                </a:lnTo>
                <a:lnTo>
                  <a:pt x="22084" y="34488"/>
                </a:lnTo>
                <a:lnTo>
                  <a:pt x="22197" y="34905"/>
                </a:lnTo>
                <a:lnTo>
                  <a:pt x="22273" y="35334"/>
                </a:lnTo>
                <a:lnTo>
                  <a:pt x="22336" y="35764"/>
                </a:lnTo>
                <a:lnTo>
                  <a:pt x="22362" y="36219"/>
                </a:lnTo>
                <a:lnTo>
                  <a:pt x="22362" y="36673"/>
                </a:lnTo>
                <a:lnTo>
                  <a:pt x="22349" y="36901"/>
                </a:lnTo>
                <a:lnTo>
                  <a:pt x="22324" y="37141"/>
                </a:lnTo>
                <a:lnTo>
                  <a:pt x="22299" y="37381"/>
                </a:lnTo>
                <a:lnTo>
                  <a:pt x="22261" y="37621"/>
                </a:lnTo>
                <a:lnTo>
                  <a:pt x="22223" y="37911"/>
                </a:lnTo>
                <a:lnTo>
                  <a:pt x="22197" y="38214"/>
                </a:lnTo>
                <a:lnTo>
                  <a:pt x="22185" y="38518"/>
                </a:lnTo>
                <a:lnTo>
                  <a:pt x="22185" y="38821"/>
                </a:lnTo>
                <a:lnTo>
                  <a:pt x="22197" y="39124"/>
                </a:lnTo>
                <a:lnTo>
                  <a:pt x="22223" y="39427"/>
                </a:lnTo>
                <a:lnTo>
                  <a:pt x="22273" y="40034"/>
                </a:lnTo>
                <a:lnTo>
                  <a:pt x="22362" y="40678"/>
                </a:lnTo>
                <a:lnTo>
                  <a:pt x="22412" y="40994"/>
                </a:lnTo>
                <a:lnTo>
                  <a:pt x="22475" y="41309"/>
                </a:lnTo>
                <a:lnTo>
                  <a:pt x="22539" y="41625"/>
                </a:lnTo>
                <a:lnTo>
                  <a:pt x="22614" y="41928"/>
                </a:lnTo>
                <a:lnTo>
                  <a:pt x="22703" y="42232"/>
                </a:lnTo>
                <a:lnTo>
                  <a:pt x="22804" y="42535"/>
                </a:lnTo>
                <a:lnTo>
                  <a:pt x="22918" y="42838"/>
                </a:lnTo>
                <a:lnTo>
                  <a:pt x="23044" y="43129"/>
                </a:lnTo>
                <a:lnTo>
                  <a:pt x="23183" y="43406"/>
                </a:lnTo>
                <a:lnTo>
                  <a:pt x="23334" y="43697"/>
                </a:lnTo>
                <a:lnTo>
                  <a:pt x="23499" y="43962"/>
                </a:lnTo>
                <a:lnTo>
                  <a:pt x="23688" y="44240"/>
                </a:lnTo>
                <a:lnTo>
                  <a:pt x="23878" y="44493"/>
                </a:lnTo>
                <a:lnTo>
                  <a:pt x="24105" y="44746"/>
                </a:lnTo>
                <a:lnTo>
                  <a:pt x="24307" y="44960"/>
                </a:lnTo>
                <a:lnTo>
                  <a:pt x="24509" y="45162"/>
                </a:lnTo>
                <a:lnTo>
                  <a:pt x="24737" y="45339"/>
                </a:lnTo>
                <a:lnTo>
                  <a:pt x="24952" y="45491"/>
                </a:lnTo>
                <a:lnTo>
                  <a:pt x="25166" y="45630"/>
                </a:lnTo>
                <a:lnTo>
                  <a:pt x="25394" y="45744"/>
                </a:lnTo>
                <a:lnTo>
                  <a:pt x="25621" y="45845"/>
                </a:lnTo>
                <a:lnTo>
                  <a:pt x="25849" y="45920"/>
                </a:lnTo>
                <a:lnTo>
                  <a:pt x="26076" y="45971"/>
                </a:lnTo>
                <a:lnTo>
                  <a:pt x="26303" y="46009"/>
                </a:lnTo>
                <a:lnTo>
                  <a:pt x="26531" y="46021"/>
                </a:lnTo>
                <a:lnTo>
                  <a:pt x="26758" y="46009"/>
                </a:lnTo>
                <a:lnTo>
                  <a:pt x="26973" y="45984"/>
                </a:lnTo>
                <a:lnTo>
                  <a:pt x="27188" y="45933"/>
                </a:lnTo>
                <a:lnTo>
                  <a:pt x="27403" y="45870"/>
                </a:lnTo>
                <a:lnTo>
                  <a:pt x="27617" y="45781"/>
                </a:lnTo>
                <a:lnTo>
                  <a:pt x="27794" y="45680"/>
                </a:lnTo>
                <a:lnTo>
                  <a:pt x="27958" y="45554"/>
                </a:lnTo>
                <a:lnTo>
                  <a:pt x="28123" y="45402"/>
                </a:lnTo>
                <a:lnTo>
                  <a:pt x="28274" y="45226"/>
                </a:lnTo>
                <a:lnTo>
                  <a:pt x="28413" y="45036"/>
                </a:lnTo>
                <a:lnTo>
                  <a:pt x="28540" y="44834"/>
                </a:lnTo>
                <a:lnTo>
                  <a:pt x="28653" y="44607"/>
                </a:lnTo>
                <a:lnTo>
                  <a:pt x="28754" y="44367"/>
                </a:lnTo>
                <a:lnTo>
                  <a:pt x="28830" y="44127"/>
                </a:lnTo>
                <a:lnTo>
                  <a:pt x="28906" y="43874"/>
                </a:lnTo>
                <a:lnTo>
                  <a:pt x="28956" y="43609"/>
                </a:lnTo>
                <a:lnTo>
                  <a:pt x="28994" y="43343"/>
                </a:lnTo>
                <a:lnTo>
                  <a:pt x="29020" y="43078"/>
                </a:lnTo>
                <a:lnTo>
                  <a:pt x="29020" y="42813"/>
                </a:lnTo>
                <a:lnTo>
                  <a:pt x="28994" y="42547"/>
                </a:lnTo>
                <a:lnTo>
                  <a:pt x="28956" y="42295"/>
                </a:lnTo>
                <a:lnTo>
                  <a:pt x="28830" y="41714"/>
                </a:lnTo>
                <a:lnTo>
                  <a:pt x="28691" y="41133"/>
                </a:lnTo>
                <a:lnTo>
                  <a:pt x="28527" y="40577"/>
                </a:lnTo>
                <a:lnTo>
                  <a:pt x="28337" y="40021"/>
                </a:lnTo>
                <a:lnTo>
                  <a:pt x="28135" y="39478"/>
                </a:lnTo>
                <a:lnTo>
                  <a:pt x="27908" y="38947"/>
                </a:lnTo>
                <a:lnTo>
                  <a:pt x="27668" y="38442"/>
                </a:lnTo>
                <a:lnTo>
                  <a:pt x="27390" y="37937"/>
                </a:lnTo>
                <a:lnTo>
                  <a:pt x="27099" y="37457"/>
                </a:lnTo>
                <a:lnTo>
                  <a:pt x="26935" y="37217"/>
                </a:lnTo>
                <a:lnTo>
                  <a:pt x="26771" y="36989"/>
                </a:lnTo>
                <a:lnTo>
                  <a:pt x="26607" y="36762"/>
                </a:lnTo>
                <a:lnTo>
                  <a:pt x="26430" y="36547"/>
                </a:lnTo>
                <a:lnTo>
                  <a:pt x="26240" y="36320"/>
                </a:lnTo>
                <a:lnTo>
                  <a:pt x="26051" y="36117"/>
                </a:lnTo>
                <a:lnTo>
                  <a:pt x="25849" y="35903"/>
                </a:lnTo>
                <a:lnTo>
                  <a:pt x="25646" y="35701"/>
                </a:lnTo>
                <a:lnTo>
                  <a:pt x="25444" y="35498"/>
                </a:lnTo>
                <a:lnTo>
                  <a:pt x="25217" y="35309"/>
                </a:lnTo>
                <a:lnTo>
                  <a:pt x="25002" y="35119"/>
                </a:lnTo>
                <a:lnTo>
                  <a:pt x="24762" y="34943"/>
                </a:lnTo>
                <a:lnTo>
                  <a:pt x="24522" y="34766"/>
                </a:lnTo>
                <a:lnTo>
                  <a:pt x="24282" y="34589"/>
                </a:lnTo>
                <a:lnTo>
                  <a:pt x="23991" y="34399"/>
                </a:lnTo>
                <a:lnTo>
                  <a:pt x="23714" y="34185"/>
                </a:lnTo>
                <a:lnTo>
                  <a:pt x="23461" y="33983"/>
                </a:lnTo>
                <a:lnTo>
                  <a:pt x="23208" y="33755"/>
                </a:lnTo>
                <a:lnTo>
                  <a:pt x="22968" y="33540"/>
                </a:lnTo>
                <a:lnTo>
                  <a:pt x="22728" y="33313"/>
                </a:lnTo>
                <a:lnTo>
                  <a:pt x="22501" y="33073"/>
                </a:lnTo>
                <a:lnTo>
                  <a:pt x="22286" y="32833"/>
                </a:lnTo>
                <a:lnTo>
                  <a:pt x="22071" y="32580"/>
                </a:lnTo>
                <a:lnTo>
                  <a:pt x="21869" y="32328"/>
                </a:lnTo>
                <a:lnTo>
                  <a:pt x="21477" y="31822"/>
                </a:lnTo>
                <a:lnTo>
                  <a:pt x="21098" y="31292"/>
                </a:lnTo>
                <a:lnTo>
                  <a:pt x="20719" y="30749"/>
                </a:lnTo>
                <a:lnTo>
                  <a:pt x="20517" y="30445"/>
                </a:lnTo>
                <a:lnTo>
                  <a:pt x="20302" y="30155"/>
                </a:lnTo>
                <a:lnTo>
                  <a:pt x="20088" y="29877"/>
                </a:lnTo>
                <a:lnTo>
                  <a:pt x="19961" y="29738"/>
                </a:lnTo>
                <a:lnTo>
                  <a:pt x="19835" y="29612"/>
                </a:lnTo>
                <a:lnTo>
                  <a:pt x="19557" y="29308"/>
                </a:lnTo>
                <a:lnTo>
                  <a:pt x="19292" y="29005"/>
                </a:lnTo>
                <a:lnTo>
                  <a:pt x="19064" y="28689"/>
                </a:lnTo>
                <a:lnTo>
                  <a:pt x="18850" y="28374"/>
                </a:lnTo>
                <a:lnTo>
                  <a:pt x="18647" y="28045"/>
                </a:lnTo>
                <a:lnTo>
                  <a:pt x="18483" y="27717"/>
                </a:lnTo>
                <a:lnTo>
                  <a:pt x="18332" y="27376"/>
                </a:lnTo>
                <a:lnTo>
                  <a:pt x="18205" y="27035"/>
                </a:lnTo>
                <a:lnTo>
                  <a:pt x="18092" y="26681"/>
                </a:lnTo>
                <a:lnTo>
                  <a:pt x="18003" y="26315"/>
                </a:lnTo>
                <a:lnTo>
                  <a:pt x="17940" y="25936"/>
                </a:lnTo>
                <a:lnTo>
                  <a:pt x="17889" y="25557"/>
                </a:lnTo>
                <a:lnTo>
                  <a:pt x="17852" y="25165"/>
                </a:lnTo>
                <a:lnTo>
                  <a:pt x="17839" y="24761"/>
                </a:lnTo>
                <a:lnTo>
                  <a:pt x="17839" y="24344"/>
                </a:lnTo>
                <a:lnTo>
                  <a:pt x="17864" y="23914"/>
                </a:lnTo>
                <a:lnTo>
                  <a:pt x="17915" y="22954"/>
                </a:lnTo>
                <a:lnTo>
                  <a:pt x="17940" y="21982"/>
                </a:lnTo>
                <a:lnTo>
                  <a:pt x="17953" y="21009"/>
                </a:lnTo>
                <a:lnTo>
                  <a:pt x="17940" y="20036"/>
                </a:lnTo>
                <a:lnTo>
                  <a:pt x="17902" y="19076"/>
                </a:lnTo>
                <a:lnTo>
                  <a:pt x="17864" y="18103"/>
                </a:lnTo>
                <a:lnTo>
                  <a:pt x="17801" y="17143"/>
                </a:lnTo>
                <a:lnTo>
                  <a:pt x="17725" y="16171"/>
                </a:lnTo>
                <a:lnTo>
                  <a:pt x="17637" y="15210"/>
                </a:lnTo>
                <a:lnTo>
                  <a:pt x="17523" y="14250"/>
                </a:lnTo>
                <a:lnTo>
                  <a:pt x="17409" y="13290"/>
                </a:lnTo>
                <a:lnTo>
                  <a:pt x="17283" y="12318"/>
                </a:lnTo>
                <a:lnTo>
                  <a:pt x="17144" y="11358"/>
                </a:lnTo>
                <a:lnTo>
                  <a:pt x="16992" y="10410"/>
                </a:lnTo>
                <a:lnTo>
                  <a:pt x="16828" y="9450"/>
                </a:lnTo>
                <a:lnTo>
                  <a:pt x="16664" y="8490"/>
                </a:lnTo>
                <a:lnTo>
                  <a:pt x="16576" y="8010"/>
                </a:lnTo>
                <a:lnTo>
                  <a:pt x="16474" y="7530"/>
                </a:lnTo>
                <a:lnTo>
                  <a:pt x="16361" y="7062"/>
                </a:lnTo>
                <a:lnTo>
                  <a:pt x="16247" y="6582"/>
                </a:lnTo>
                <a:lnTo>
                  <a:pt x="15994" y="5635"/>
                </a:lnTo>
                <a:lnTo>
                  <a:pt x="15729" y="4687"/>
                </a:lnTo>
                <a:lnTo>
                  <a:pt x="15438" y="3753"/>
                </a:lnTo>
                <a:lnTo>
                  <a:pt x="15148" y="2805"/>
                </a:lnTo>
                <a:lnTo>
                  <a:pt x="14857" y="1870"/>
                </a:lnTo>
                <a:lnTo>
                  <a:pt x="14579" y="923"/>
                </a:lnTo>
                <a:lnTo>
                  <a:pt x="14529" y="797"/>
                </a:lnTo>
                <a:lnTo>
                  <a:pt x="14466" y="683"/>
                </a:lnTo>
                <a:lnTo>
                  <a:pt x="14390" y="569"/>
                </a:lnTo>
                <a:lnTo>
                  <a:pt x="14301" y="456"/>
                </a:lnTo>
                <a:lnTo>
                  <a:pt x="14099" y="228"/>
                </a:lnTo>
                <a:lnTo>
                  <a:pt x="1392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title" idx="4294967295"/>
          </p:nvPr>
        </p:nvSpPr>
        <p:spPr>
          <a:xfrm>
            <a:off x="8702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1</a:t>
            </a:r>
            <a:endParaRPr sz="2000" b="1"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ubTitle" idx="4294967295"/>
          </p:nvPr>
        </p:nvSpPr>
        <p:spPr>
          <a:xfrm>
            <a:off x="570525" y="3237174"/>
            <a:ext cx="2195723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dirty="0"/>
              <a:t>Inhiben la hiperproliferación </a:t>
            </a:r>
            <a:r>
              <a:rPr lang="es-ES" dirty="0" err="1"/>
              <a:t>queratinocitica</a:t>
            </a:r>
            <a:endParaRPr lang="es-CO" dirty="0"/>
          </a:p>
        </p:txBody>
      </p:sp>
      <p:cxnSp>
        <p:nvCxnSpPr>
          <p:cNvPr id="398" name="Google Shape;398;p52"/>
          <p:cNvCxnSpPr>
            <a:stCxn id="387" idx="6"/>
            <a:endCxn id="388" idx="2"/>
          </p:cNvCxnSpPr>
          <p:nvPr/>
        </p:nvCxnSpPr>
        <p:spPr>
          <a:xfrm>
            <a:off x="2166825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52"/>
          <p:cNvCxnSpPr>
            <a:stCxn id="388" idx="6"/>
            <a:endCxn id="389" idx="2"/>
          </p:cNvCxnSpPr>
          <p:nvPr/>
        </p:nvCxnSpPr>
        <p:spPr>
          <a:xfrm>
            <a:off x="4078183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52"/>
          <p:cNvCxnSpPr>
            <a:stCxn id="389" idx="6"/>
            <a:endCxn id="390" idx="2"/>
          </p:cNvCxnSpPr>
          <p:nvPr/>
        </p:nvCxnSpPr>
        <p:spPr>
          <a:xfrm>
            <a:off x="5989617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2"/>
          <p:cNvSpPr txBox="1">
            <a:spLocks noGrp="1"/>
          </p:cNvSpPr>
          <p:nvPr>
            <p:ph type="subTitle" idx="4294967295"/>
          </p:nvPr>
        </p:nvSpPr>
        <p:spPr>
          <a:xfrm>
            <a:off x="2781575" y="3212425"/>
            <a:ext cx="1786358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dirty="0"/>
              <a:t>Mejora la diferenciación queratinocitos</a:t>
            </a:r>
            <a:endParaRPr lang="es-CO" dirty="0"/>
          </a:p>
        </p:txBody>
      </p:sp>
      <p:sp>
        <p:nvSpPr>
          <p:cNvPr id="402" name="Google Shape;402;p52"/>
          <p:cNvSpPr txBox="1">
            <a:spLocks noGrp="1"/>
          </p:cNvSpPr>
          <p:nvPr>
            <p:ph type="subTitle" idx="4294967295"/>
          </p:nvPr>
        </p:nvSpPr>
        <p:spPr>
          <a:xfrm>
            <a:off x="4583260" y="3193028"/>
            <a:ext cx="2043702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dirty="0"/>
              <a:t>Aumentan el recambio folículo epitelial evitando la formación de micro comedones. 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3" name="Google Shape;403;p52"/>
          <p:cNvSpPr txBox="1">
            <a:spLocks noGrp="1"/>
          </p:cNvSpPr>
          <p:nvPr>
            <p:ph type="subTitle" idx="4294967295"/>
          </p:nvPr>
        </p:nvSpPr>
        <p:spPr>
          <a:xfrm>
            <a:off x="6604424" y="3212425"/>
            <a:ext cx="2539575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dirty="0"/>
              <a:t>No inhibe directamente </a:t>
            </a:r>
            <a:r>
              <a:rPr lang="es-ES" dirty="0" err="1"/>
              <a:t>P.acnes</a:t>
            </a:r>
            <a:r>
              <a:rPr lang="es-ES" dirty="0"/>
              <a:t>, pero crean un medio inhóspito para la bacteria. </a:t>
            </a:r>
            <a:endParaRPr lang="es-CO" dirty="0"/>
          </a:p>
        </p:txBody>
      </p:sp>
      <p:sp>
        <p:nvSpPr>
          <p:cNvPr id="404" name="Google Shape;404;p52"/>
          <p:cNvSpPr txBox="1">
            <a:spLocks noGrp="1"/>
          </p:cNvSpPr>
          <p:nvPr>
            <p:ph type="title" idx="4294967295"/>
          </p:nvPr>
        </p:nvSpPr>
        <p:spPr>
          <a:xfrm>
            <a:off x="27815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 2</a:t>
            </a:r>
            <a:endParaRPr sz="2000" b="1"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title" idx="4294967295"/>
          </p:nvPr>
        </p:nvSpPr>
        <p:spPr>
          <a:xfrm>
            <a:off x="46928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3</a:t>
            </a:r>
            <a:endParaRPr sz="2000" b="1" dirty="0"/>
          </a:p>
        </p:txBody>
      </p:sp>
      <p:sp>
        <p:nvSpPr>
          <p:cNvPr id="406" name="Google Shape;406;p52"/>
          <p:cNvSpPr txBox="1">
            <a:spLocks noGrp="1"/>
          </p:cNvSpPr>
          <p:nvPr>
            <p:ph type="title" idx="4294967295"/>
          </p:nvPr>
        </p:nvSpPr>
        <p:spPr>
          <a:xfrm>
            <a:off x="66041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4</a:t>
            </a:r>
            <a:endParaRPr sz="20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7F22C75-AD34-8B40-949F-ED2EBD1C6AF8}"/>
              </a:ext>
            </a:extLst>
          </p:cNvPr>
          <p:cNvSpPr/>
          <p:nvPr/>
        </p:nvSpPr>
        <p:spPr>
          <a:xfrm rot="16200000">
            <a:off x="-1727504" y="179860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75019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TRETINOINA</a:t>
            </a:r>
            <a:endParaRPr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317241" y="1546800"/>
            <a:ext cx="253826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-ES" sz="2000" dirty="0"/>
              <a:t>Primer </a:t>
            </a:r>
            <a:r>
              <a:rPr lang="es-ES" sz="2000" dirty="0" err="1"/>
              <a:t>retinoide</a:t>
            </a:r>
            <a:r>
              <a:rPr lang="es-ES" sz="2000" dirty="0"/>
              <a:t> usado para el acné. </a:t>
            </a:r>
            <a:br>
              <a:rPr lang="es-CO" dirty="0"/>
            </a:br>
            <a:endParaRPr sz="2000" b="1" dirty="0"/>
          </a:p>
        </p:txBody>
      </p:sp>
      <p:sp>
        <p:nvSpPr>
          <p:cNvPr id="344" name="Google Shape;344;p49"/>
          <p:cNvSpPr txBox="1">
            <a:spLocks noGrp="1"/>
          </p:cNvSpPr>
          <p:nvPr>
            <p:ph type="subTitle" idx="4294967295"/>
          </p:nvPr>
        </p:nvSpPr>
        <p:spPr>
          <a:xfrm>
            <a:off x="2682139" y="5685599"/>
            <a:ext cx="2855472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Fotolábil</a:t>
            </a:r>
            <a:endParaRPr lang="es-CO" dirty="0"/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4294967295"/>
          </p:nvPr>
        </p:nvSpPr>
        <p:spPr>
          <a:xfrm>
            <a:off x="5837090" y="5551525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731781" y="3236774"/>
            <a:ext cx="2538268" cy="156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Efectivo en acné </a:t>
            </a:r>
            <a:r>
              <a:rPr lang="es-ES" sz="1800" dirty="0" err="1"/>
              <a:t>comedogénico</a:t>
            </a:r>
            <a:r>
              <a:rPr lang="es-ES" sz="1800" dirty="0"/>
              <a:t> e inflamatorio (leve-moderado) </a:t>
            </a:r>
            <a:endParaRPr lang="es-CO" sz="1800"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4294967295"/>
          </p:nvPr>
        </p:nvSpPr>
        <p:spPr>
          <a:xfrm>
            <a:off x="1123636" y="6328675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300297" y="3236775"/>
            <a:ext cx="195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Concentraciones 0.025-0.05- 0.1%, gel, crema, </a:t>
            </a:r>
            <a:r>
              <a:rPr lang="es-ES" sz="1800" dirty="0" err="1"/>
              <a:t>microesferas</a:t>
            </a:r>
            <a:r>
              <a:rPr lang="es-ES" sz="1800" dirty="0"/>
              <a:t> y loción. </a:t>
            </a:r>
            <a:endParaRPr lang="es-CO" sz="1800"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294967295"/>
          </p:nvPr>
        </p:nvSpPr>
        <p:spPr>
          <a:xfrm>
            <a:off x="6034264" y="6087221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Oxygen"/>
                <a:ea typeface="Oxygen"/>
                <a:cs typeface="Oxygen"/>
                <a:sym typeface="Oxygen"/>
              </a:rPr>
              <a:t>It’s the biggest planet of them all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stCxn id="345" idx="1"/>
          </p:cNvCxnSpPr>
          <p:nvPr/>
        </p:nvCxnSpPr>
        <p:spPr>
          <a:xfrm flipH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D94BC2D7-EFDB-E54C-8571-053DE0DF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49" y="933449"/>
            <a:ext cx="1711403" cy="3864203"/>
          </a:xfrm>
          <a:prstGeom prst="rect">
            <a:avLst/>
          </a:prstGeom>
        </p:spPr>
      </p:pic>
      <p:pic>
        <p:nvPicPr>
          <p:cNvPr id="5" name="Imagen 4" descr="Imagen que contiene artículos, loción, tabla, computadora&#10;&#10;Descripción generada automáticamente">
            <a:extLst>
              <a:ext uri="{FF2B5EF4-FFF2-40B4-BE49-F238E27FC236}">
                <a16:creationId xmlns:a16="http://schemas.microsoft.com/office/drawing/2014/main" id="{490D8A5C-E93A-794D-8171-98DD46E891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916" y="1546800"/>
            <a:ext cx="1663004" cy="29575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6EFB5B0-7745-114A-B53B-5D9FA7013D80}"/>
              </a:ext>
            </a:extLst>
          </p:cNvPr>
          <p:cNvSpPr/>
          <p:nvPr/>
        </p:nvSpPr>
        <p:spPr>
          <a:xfrm rot="16200000">
            <a:off x="-1951452" y="256851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14882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ADAPALENO</a:t>
            </a:r>
            <a:endParaRPr lang="es-CO"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1092369" y="1423896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Retinoide</a:t>
            </a:r>
            <a:r>
              <a:rPr lang="es-ES" dirty="0"/>
              <a:t> sintético. </a:t>
            </a:r>
            <a:endParaRPr lang="es-CO" dirty="0"/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Concentraciones 0.1-0.3%, crema y gel.</a:t>
            </a:r>
            <a:endParaRPr lang="es-CO" sz="1800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581825" y="2729850"/>
            <a:ext cx="2273658" cy="1034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-ES" sz="1800" dirty="0"/>
              <a:t>Es menos </a:t>
            </a:r>
            <a:r>
              <a:rPr lang="es-ES" sz="1800" dirty="0" err="1"/>
              <a:t>fotolábil</a:t>
            </a:r>
            <a:r>
              <a:rPr lang="es-ES" sz="1800" dirty="0"/>
              <a:t> y mas </a:t>
            </a:r>
            <a:r>
              <a:rPr lang="es-ES" sz="1800" dirty="0" err="1"/>
              <a:t>lipofílico</a:t>
            </a:r>
            <a:r>
              <a:rPr lang="es-ES" sz="1800" dirty="0"/>
              <a:t> que la </a:t>
            </a:r>
            <a:r>
              <a:rPr lang="es-ES" sz="1800" dirty="0" err="1"/>
              <a:t>tretinoina</a:t>
            </a:r>
            <a:r>
              <a:rPr lang="es-ES" sz="1800" dirty="0"/>
              <a:t>, lo que le permite penetrar el folículo mas rápidamente</a:t>
            </a:r>
            <a:r>
              <a:rPr lang="es-ES" dirty="0"/>
              <a:t>. </a:t>
            </a:r>
            <a:br>
              <a:rPr lang="es-CO" dirty="0"/>
            </a:br>
            <a:endParaRPr sz="2000" b="1"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300296" y="2643850"/>
            <a:ext cx="2843704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 err="1"/>
              <a:t>Adapaleno</a:t>
            </a:r>
            <a:r>
              <a:rPr lang="es-ES" sz="1800" dirty="0"/>
              <a:t> 0.1% eficacia similar </a:t>
            </a:r>
            <a:r>
              <a:rPr lang="es-ES" sz="1800" dirty="0" err="1"/>
              <a:t>tretinoina</a:t>
            </a:r>
            <a:r>
              <a:rPr lang="es-ES" sz="1800" dirty="0"/>
              <a:t> 0.025% después de 12 semanas de tratamiento, sin embargo, el </a:t>
            </a:r>
            <a:r>
              <a:rPr lang="es-ES" sz="1800" dirty="0" err="1"/>
              <a:t>Adapaleno</a:t>
            </a:r>
            <a:r>
              <a:rPr lang="es-ES" sz="1800" dirty="0"/>
              <a:t> mostro inicio mas rápido de acción terapéutica y menos irritación local. </a:t>
            </a:r>
            <a:br>
              <a:rPr lang="es-CO" sz="1800" dirty="0"/>
            </a:br>
            <a:endParaRPr sz="1800" b="1" dirty="0"/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stCxn id="345" idx="1"/>
          </p:cNvCxnSpPr>
          <p:nvPr/>
        </p:nvCxnSpPr>
        <p:spPr>
          <a:xfrm flipH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8687644-0805-6C45-B829-F4F86C1A6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03" y="2197405"/>
            <a:ext cx="3422201" cy="1866900"/>
          </a:xfrm>
          <a:prstGeom prst="rect">
            <a:avLst/>
          </a:prstGeom>
        </p:spPr>
      </p:pic>
      <p:pic>
        <p:nvPicPr>
          <p:cNvPr id="5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215FE48-90B4-2F40-ABE0-FB94CA69E9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33" y="372050"/>
            <a:ext cx="2540582" cy="42757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2F68289-932F-374C-A93A-AB23ECBAAF66}"/>
              </a:ext>
            </a:extLst>
          </p:cNvPr>
          <p:cNvSpPr/>
          <p:nvPr/>
        </p:nvSpPr>
        <p:spPr>
          <a:xfrm rot="16200000">
            <a:off x="-1689337" y="184387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16761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QUE SABEMOS. </a:t>
            </a:r>
            <a:endParaRPr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731809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ACNÉ</a:t>
            </a:r>
            <a:endParaRPr sz="2000" b="1" dirty="0"/>
          </a:p>
        </p:txBody>
      </p:sp>
      <p:sp>
        <p:nvSpPr>
          <p:cNvPr id="344" name="Google Shape;344;p49"/>
          <p:cNvSpPr txBox="1">
            <a:spLocks noGrp="1"/>
          </p:cNvSpPr>
          <p:nvPr>
            <p:ph type="subTitle" idx="4294967295"/>
          </p:nvPr>
        </p:nvSpPr>
        <p:spPr>
          <a:xfrm>
            <a:off x="731772" y="1919625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MUY COMÚN, GRAN IMPACTO EN LA CALIDAD DE VIDA. </a:t>
            </a:r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INDICACIONES.</a:t>
            </a:r>
            <a:endParaRPr sz="2000" b="1" dirty="0"/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4294967295"/>
          </p:nvPr>
        </p:nvSpPr>
        <p:spPr>
          <a:xfrm>
            <a:off x="6300275" y="1919625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ACNE LEVE O MODERADO ASOCIADO A TERAPIA SISTÉMICA.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731783" y="3236775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PRIMERA LÍNEA.</a:t>
            </a:r>
            <a:endParaRPr sz="2000" b="1"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4294967295"/>
          </p:nvPr>
        </p:nvSpPr>
        <p:spPr>
          <a:xfrm>
            <a:off x="731750" y="3630400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LA MAYORIA DE GUIAS TANTO USA, CANADA, UK.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300297" y="3236775"/>
            <a:ext cx="195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TERAPIA.</a:t>
            </a:r>
            <a:endParaRPr sz="2000" b="1"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294967295"/>
          </p:nvPr>
        </p:nvSpPr>
        <p:spPr>
          <a:xfrm>
            <a:off x="6300274" y="3630400"/>
            <a:ext cx="2570457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SE RECOMIENDA TERAPIA COMBINADA, NO USO DE ANTIBIOTICOS EN MONOTERAPIA.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stCxn id="345" idx="1"/>
          </p:cNvCxnSpPr>
          <p:nvPr/>
        </p:nvCxnSpPr>
        <p:spPr>
          <a:xfrm flipH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E47DAE0-7B6A-954B-AEED-5EA81754CA4C}"/>
              </a:ext>
            </a:extLst>
          </p:cNvPr>
          <p:cNvSpPr txBox="1"/>
          <p:nvPr/>
        </p:nvSpPr>
        <p:spPr>
          <a:xfrm>
            <a:off x="731750" y="4647825"/>
            <a:ext cx="556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083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TAZAROTENO.</a:t>
            </a:r>
            <a:endParaRPr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731809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Concentraciones de 0.05-0.1%, crema, gel y espuma. </a:t>
            </a:r>
            <a:endParaRPr lang="es-CO" sz="1800" dirty="0"/>
          </a:p>
        </p:txBody>
      </p:sp>
      <p:sp>
        <p:nvSpPr>
          <p:cNvPr id="344" name="Google Shape;344;p49"/>
          <p:cNvSpPr txBox="1">
            <a:spLocks noGrp="1"/>
          </p:cNvSpPr>
          <p:nvPr>
            <p:ph type="subTitle" idx="4294967295"/>
          </p:nvPr>
        </p:nvSpPr>
        <p:spPr>
          <a:xfrm>
            <a:off x="522514" y="2526350"/>
            <a:ext cx="2321186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dirty="0"/>
              <a:t>Superior a </a:t>
            </a:r>
            <a:r>
              <a:rPr lang="es-ES" dirty="0" err="1"/>
              <a:t>tretinoina</a:t>
            </a:r>
            <a:r>
              <a:rPr lang="es-ES" dirty="0"/>
              <a:t> de 0.025-0.05%. </a:t>
            </a:r>
            <a:endParaRPr lang="es-CO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694414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Gel al 0.1% es efectivo en tratar lesiones </a:t>
            </a:r>
            <a:r>
              <a:rPr lang="es-ES" sz="1800" dirty="0" err="1"/>
              <a:t>comedogénicas</a:t>
            </a:r>
            <a:r>
              <a:rPr lang="es-ES" sz="1800" dirty="0"/>
              <a:t> e inflamatorias en acné leve y moderado. </a:t>
            </a:r>
            <a:br>
              <a:rPr lang="es-CO" sz="1800" dirty="0"/>
            </a:br>
            <a:endParaRPr sz="1800" b="1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522514" y="3236775"/>
            <a:ext cx="2332969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-ES" sz="1800" dirty="0"/>
              <a:t>Mas efectivo que </a:t>
            </a:r>
            <a:r>
              <a:rPr lang="es-ES" sz="1800" dirty="0" err="1"/>
              <a:t>Adapaleno</a:t>
            </a:r>
            <a:r>
              <a:rPr lang="es-ES" sz="1800" dirty="0"/>
              <a:t> 0.1-0.3% pero mucho mas irritante. </a:t>
            </a:r>
            <a:br>
              <a:rPr lang="es-CO" sz="1800" dirty="0"/>
            </a:br>
            <a:endParaRPr sz="1800" b="1"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300297" y="3236775"/>
            <a:ext cx="195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Triple terapia: </a:t>
            </a:r>
            <a:r>
              <a:rPr lang="es-ES" sz="1800" dirty="0" err="1"/>
              <a:t>clindamicina</a:t>
            </a:r>
            <a:r>
              <a:rPr lang="es-ES" sz="1800" dirty="0"/>
              <a:t> 1%, PBO 5% más Tazaroteno 0.1%, potencia acción. </a:t>
            </a:r>
            <a:br>
              <a:rPr lang="es-CO" sz="1800" dirty="0"/>
            </a:br>
            <a:endParaRPr sz="1800" b="1" dirty="0"/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cxnSpLocks/>
            <a:stCxn id="345" idx="1"/>
          </p:cNvCxnSpPr>
          <p:nvPr/>
        </p:nvCxnSpPr>
        <p:spPr>
          <a:xfrm rot="10800000" flipV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" name="Google Shape;353;p49">
            <a:extLst>
              <a:ext uri="{FF2B5EF4-FFF2-40B4-BE49-F238E27FC236}">
                <a16:creationId xmlns:a16="http://schemas.microsoft.com/office/drawing/2014/main" id="{A4721401-0301-C640-8612-3F6F5AE4FD6A}"/>
              </a:ext>
            </a:extLst>
          </p:cNvPr>
          <p:cNvCxnSpPr/>
          <p:nvPr/>
        </p:nvCxnSpPr>
        <p:spPr>
          <a:xfrm>
            <a:off x="2806675" y="2884464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4" name="Imagen 3" descr="Word&#10;&#10;Descripción generada automáticamente">
            <a:extLst>
              <a:ext uri="{FF2B5EF4-FFF2-40B4-BE49-F238E27FC236}">
                <a16:creationId xmlns:a16="http://schemas.microsoft.com/office/drawing/2014/main" id="{16C6E794-7BC1-F545-9198-F33BD4E108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053" y="1017724"/>
            <a:ext cx="2328794" cy="381553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C347FF-5F52-9740-BE33-ABC464843C5F}"/>
              </a:ext>
            </a:extLst>
          </p:cNvPr>
          <p:cNvSpPr/>
          <p:nvPr/>
        </p:nvSpPr>
        <p:spPr>
          <a:xfrm>
            <a:off x="2125450" y="48863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75583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ISOTRETINOINA</a:t>
            </a:r>
            <a:br>
              <a:rPr lang="es-CO" dirty="0"/>
            </a:br>
            <a:endParaRPr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731809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-ES" dirty="0"/>
              <a:t>Fácilmente se </a:t>
            </a:r>
            <a:r>
              <a:rPr lang="es-ES" dirty="0" err="1"/>
              <a:t>isomeriza</a:t>
            </a:r>
            <a:r>
              <a:rPr lang="es-ES" dirty="0"/>
              <a:t> a </a:t>
            </a:r>
            <a:r>
              <a:rPr lang="es-ES" dirty="0" err="1"/>
              <a:t>tretinoina</a:t>
            </a:r>
            <a:r>
              <a:rPr lang="es-ES" dirty="0"/>
              <a:t> </a:t>
            </a:r>
            <a:br>
              <a:rPr lang="es-CO" dirty="0"/>
            </a:br>
            <a:endParaRPr sz="2000" b="1" dirty="0"/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/>
              <a:t>Eficacia similar a </a:t>
            </a:r>
            <a:r>
              <a:rPr lang="es-ES" sz="1800" dirty="0" err="1"/>
              <a:t>tretinoina</a:t>
            </a:r>
            <a:r>
              <a:rPr lang="es-ES" sz="1800" dirty="0"/>
              <a:t> 0.05% crema y menor que </a:t>
            </a:r>
            <a:r>
              <a:rPr lang="es-ES" sz="1800" dirty="0" err="1"/>
              <a:t>adapalene</a:t>
            </a:r>
            <a:r>
              <a:rPr lang="es-ES" sz="1800" dirty="0"/>
              <a:t> 0.1% gel en reducir lesiones inflamatorias y no inflamatorias. </a:t>
            </a:r>
            <a:endParaRPr lang="es-CO" sz="1800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731783" y="3236775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000" dirty="0"/>
              <a:t>Isotretinoina 0.05% más </a:t>
            </a:r>
            <a:r>
              <a:rPr lang="es-ES" sz="2000" dirty="0" err="1"/>
              <a:t>eritromicina</a:t>
            </a:r>
            <a:r>
              <a:rPr lang="es-ES" sz="2000" dirty="0"/>
              <a:t> 2%, eficacia superior. </a:t>
            </a:r>
            <a:endParaRPr lang="es-CO" sz="2000" dirty="0"/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stCxn id="345" idx="1"/>
          </p:cNvCxnSpPr>
          <p:nvPr/>
        </p:nvCxnSpPr>
        <p:spPr>
          <a:xfrm flipH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AB7C7F9-1F90-E140-98BA-7DCDD1AB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54" y="1885950"/>
            <a:ext cx="3099671" cy="1371600"/>
          </a:xfrm>
          <a:prstGeom prst="rect">
            <a:avLst/>
          </a:prstGeom>
        </p:spPr>
      </p:pic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BB2B4D8D-74AA-0449-99A9-CAA12F1373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483" y="3081400"/>
            <a:ext cx="2966819" cy="16417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806C71D-245E-E04B-B738-5C85CE09E2A8}"/>
              </a:ext>
            </a:extLst>
          </p:cNvPr>
          <p:cNvSpPr/>
          <p:nvPr/>
        </p:nvSpPr>
        <p:spPr>
          <a:xfrm>
            <a:off x="2286000" y="480363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3593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871457"/>
            <a:ext cx="6110008" cy="4338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dirty="0"/>
              <a:t>Eritema, prurito, sensación de quemazón, descamación, que tienen pico 1-2 semana de tratamiento y luego declina. </a:t>
            </a:r>
            <a:endParaRPr lang="es-CO" dirty="0"/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TODOS los retinoides tienen en potencial de ser irritantes, mucho mas los geles a base de alcohol y las lociones. </a:t>
            </a: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r>
              <a:rPr lang="es-ES" dirty="0"/>
              <a:t>Se debe aconsejar a los pacientes evitar jabones fuertes o con potencial irritante, que traumaticen la epidermis. </a:t>
            </a:r>
            <a:endParaRPr lang="es-CO" dirty="0"/>
          </a:p>
          <a:p>
            <a:pPr marL="0" indent="0">
              <a:spcBef>
                <a:spcPts val="1600"/>
              </a:spcBef>
              <a:buNone/>
            </a:pPr>
            <a:r>
              <a:rPr lang="es-ES" dirty="0"/>
              <a:t> Uso constante de protector solar.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s-ES" dirty="0"/>
              <a:t>Iniciar aplicación días alternos, si hay irritación persistente piense en disminuir concentración o cambiar a uno menos irritante y asociar humectante facial al tratamiento.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s-ES" dirty="0"/>
              <a:t>Todos los retinoides son prohibidos durante el embarazo, en especial Tazaroteno. </a:t>
            </a:r>
            <a:endParaRPr lang="es-CO" dirty="0"/>
          </a:p>
          <a:p>
            <a:pPr marL="0" indent="0">
              <a:spcBef>
                <a:spcPts val="1600"/>
              </a:spcBef>
              <a:buNone/>
            </a:pPr>
            <a:endParaRPr lang="es-CO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EFECTOS ADVERSOS. </a:t>
            </a:r>
            <a:br>
              <a:rPr lang="es-CO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1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Otras terapias.</a:t>
            </a: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Ácido </a:t>
            </a:r>
            <a:r>
              <a:rPr lang="es-ES" sz="2800" dirty="0" err="1"/>
              <a:t>azeláico</a:t>
            </a:r>
            <a:r>
              <a:rPr lang="es-ES" sz="2800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 err="1"/>
              <a:t>Dapsona</a:t>
            </a:r>
            <a:r>
              <a:rPr lang="es-ES" sz="2800" dirty="0"/>
              <a:t>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43879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/>
          <p:nvPr/>
        </p:nvSpPr>
        <p:spPr>
          <a:xfrm>
            <a:off x="1235025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3146383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5057817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6969250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ÁCIDO AZELÁICO.</a:t>
            </a:r>
          </a:p>
        </p:txBody>
      </p:sp>
      <p:sp>
        <p:nvSpPr>
          <p:cNvPr id="392" name="Google Shape;392;p52"/>
          <p:cNvSpPr/>
          <p:nvPr/>
        </p:nvSpPr>
        <p:spPr>
          <a:xfrm rot="10800000">
            <a:off x="1538131" y="2232178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2"/>
          <p:cNvSpPr/>
          <p:nvPr/>
        </p:nvSpPr>
        <p:spPr>
          <a:xfrm rot="10800000">
            <a:off x="5400747" y="2232744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2"/>
          <p:cNvSpPr/>
          <p:nvPr/>
        </p:nvSpPr>
        <p:spPr>
          <a:xfrm rot="10800000">
            <a:off x="3497767" y="2219650"/>
            <a:ext cx="228901" cy="747119"/>
          </a:xfrm>
          <a:custGeom>
            <a:avLst/>
            <a:gdLst/>
            <a:ahLst/>
            <a:cxnLst/>
            <a:rect l="l" t="t" r="r" b="b"/>
            <a:pathLst>
              <a:path w="25483" h="83175" extrusionOk="0">
                <a:moveTo>
                  <a:pt x="18458" y="27768"/>
                </a:moveTo>
                <a:lnTo>
                  <a:pt x="18774" y="28399"/>
                </a:lnTo>
                <a:lnTo>
                  <a:pt x="18938" y="28740"/>
                </a:lnTo>
                <a:lnTo>
                  <a:pt x="19103" y="29107"/>
                </a:lnTo>
                <a:lnTo>
                  <a:pt x="19267" y="29486"/>
                </a:lnTo>
                <a:lnTo>
                  <a:pt x="19418" y="29852"/>
                </a:lnTo>
                <a:lnTo>
                  <a:pt x="19545" y="30231"/>
                </a:lnTo>
                <a:lnTo>
                  <a:pt x="19671" y="30597"/>
                </a:lnTo>
                <a:lnTo>
                  <a:pt x="19760" y="30938"/>
                </a:lnTo>
                <a:lnTo>
                  <a:pt x="19823" y="31267"/>
                </a:lnTo>
                <a:lnTo>
                  <a:pt x="19861" y="31557"/>
                </a:lnTo>
                <a:lnTo>
                  <a:pt x="19873" y="31696"/>
                </a:lnTo>
                <a:lnTo>
                  <a:pt x="19873" y="31823"/>
                </a:lnTo>
                <a:lnTo>
                  <a:pt x="19861" y="31936"/>
                </a:lnTo>
                <a:lnTo>
                  <a:pt x="19835" y="32050"/>
                </a:lnTo>
                <a:lnTo>
                  <a:pt x="19797" y="32138"/>
                </a:lnTo>
                <a:lnTo>
                  <a:pt x="19760" y="32214"/>
                </a:lnTo>
                <a:lnTo>
                  <a:pt x="19696" y="32290"/>
                </a:lnTo>
                <a:lnTo>
                  <a:pt x="19633" y="32341"/>
                </a:lnTo>
                <a:lnTo>
                  <a:pt x="19557" y="32378"/>
                </a:lnTo>
                <a:lnTo>
                  <a:pt x="19456" y="32391"/>
                </a:lnTo>
                <a:lnTo>
                  <a:pt x="19368" y="32404"/>
                </a:lnTo>
                <a:lnTo>
                  <a:pt x="19292" y="32391"/>
                </a:lnTo>
                <a:lnTo>
                  <a:pt x="19216" y="32353"/>
                </a:lnTo>
                <a:lnTo>
                  <a:pt x="19141" y="32303"/>
                </a:lnTo>
                <a:lnTo>
                  <a:pt x="19065" y="32239"/>
                </a:lnTo>
                <a:lnTo>
                  <a:pt x="19002" y="32164"/>
                </a:lnTo>
                <a:lnTo>
                  <a:pt x="18938" y="32075"/>
                </a:lnTo>
                <a:lnTo>
                  <a:pt x="18875" y="31974"/>
                </a:lnTo>
                <a:lnTo>
                  <a:pt x="18825" y="31860"/>
                </a:lnTo>
                <a:lnTo>
                  <a:pt x="18762" y="31734"/>
                </a:lnTo>
                <a:lnTo>
                  <a:pt x="18673" y="31444"/>
                </a:lnTo>
                <a:lnTo>
                  <a:pt x="18597" y="31128"/>
                </a:lnTo>
                <a:lnTo>
                  <a:pt x="18521" y="30787"/>
                </a:lnTo>
                <a:lnTo>
                  <a:pt x="18471" y="30420"/>
                </a:lnTo>
                <a:lnTo>
                  <a:pt x="18433" y="30029"/>
                </a:lnTo>
                <a:lnTo>
                  <a:pt x="18408" y="29637"/>
                </a:lnTo>
                <a:lnTo>
                  <a:pt x="18395" y="29246"/>
                </a:lnTo>
                <a:lnTo>
                  <a:pt x="18395" y="28854"/>
                </a:lnTo>
                <a:lnTo>
                  <a:pt x="18408" y="28475"/>
                </a:lnTo>
                <a:lnTo>
                  <a:pt x="18420" y="28109"/>
                </a:lnTo>
                <a:lnTo>
                  <a:pt x="18458" y="27768"/>
                </a:lnTo>
                <a:close/>
                <a:moveTo>
                  <a:pt x="17827" y="17813"/>
                </a:moveTo>
                <a:lnTo>
                  <a:pt x="17865" y="18369"/>
                </a:lnTo>
                <a:lnTo>
                  <a:pt x="17890" y="18937"/>
                </a:lnTo>
                <a:lnTo>
                  <a:pt x="17902" y="19506"/>
                </a:lnTo>
                <a:lnTo>
                  <a:pt x="17902" y="20062"/>
                </a:lnTo>
                <a:lnTo>
                  <a:pt x="17902" y="20617"/>
                </a:lnTo>
                <a:lnTo>
                  <a:pt x="17877" y="21173"/>
                </a:lnTo>
                <a:lnTo>
                  <a:pt x="17852" y="21729"/>
                </a:lnTo>
                <a:lnTo>
                  <a:pt x="17827" y="22272"/>
                </a:lnTo>
                <a:lnTo>
                  <a:pt x="17776" y="22828"/>
                </a:lnTo>
                <a:lnTo>
                  <a:pt x="17726" y="23371"/>
                </a:lnTo>
                <a:lnTo>
                  <a:pt x="17662" y="23927"/>
                </a:lnTo>
                <a:lnTo>
                  <a:pt x="17587" y="24470"/>
                </a:lnTo>
                <a:lnTo>
                  <a:pt x="17511" y="25014"/>
                </a:lnTo>
                <a:lnTo>
                  <a:pt x="17410" y="25557"/>
                </a:lnTo>
                <a:lnTo>
                  <a:pt x="17321" y="26087"/>
                </a:lnTo>
                <a:lnTo>
                  <a:pt x="17208" y="26631"/>
                </a:lnTo>
                <a:lnTo>
                  <a:pt x="17094" y="27174"/>
                </a:lnTo>
                <a:lnTo>
                  <a:pt x="16980" y="27704"/>
                </a:lnTo>
                <a:lnTo>
                  <a:pt x="16715" y="28778"/>
                </a:lnTo>
                <a:lnTo>
                  <a:pt x="16424" y="29839"/>
                </a:lnTo>
                <a:lnTo>
                  <a:pt x="16108" y="30900"/>
                </a:lnTo>
                <a:lnTo>
                  <a:pt x="15767" y="31949"/>
                </a:lnTo>
                <a:lnTo>
                  <a:pt x="15414" y="32997"/>
                </a:lnTo>
                <a:lnTo>
                  <a:pt x="15022" y="34046"/>
                </a:lnTo>
                <a:lnTo>
                  <a:pt x="14630" y="35082"/>
                </a:lnTo>
                <a:lnTo>
                  <a:pt x="14580" y="34526"/>
                </a:lnTo>
                <a:lnTo>
                  <a:pt x="14567" y="33957"/>
                </a:lnTo>
                <a:lnTo>
                  <a:pt x="14555" y="33402"/>
                </a:lnTo>
                <a:lnTo>
                  <a:pt x="14567" y="32846"/>
                </a:lnTo>
                <a:lnTo>
                  <a:pt x="14580" y="32290"/>
                </a:lnTo>
                <a:lnTo>
                  <a:pt x="14618" y="31734"/>
                </a:lnTo>
                <a:lnTo>
                  <a:pt x="14668" y="31191"/>
                </a:lnTo>
                <a:lnTo>
                  <a:pt x="14731" y="30635"/>
                </a:lnTo>
                <a:lnTo>
                  <a:pt x="14807" y="30092"/>
                </a:lnTo>
                <a:lnTo>
                  <a:pt x="14896" y="29549"/>
                </a:lnTo>
                <a:lnTo>
                  <a:pt x="14984" y="29006"/>
                </a:lnTo>
                <a:lnTo>
                  <a:pt x="15085" y="28475"/>
                </a:lnTo>
                <a:lnTo>
                  <a:pt x="15199" y="27932"/>
                </a:lnTo>
                <a:lnTo>
                  <a:pt x="15325" y="27401"/>
                </a:lnTo>
                <a:lnTo>
                  <a:pt x="15578" y="26327"/>
                </a:lnTo>
                <a:lnTo>
                  <a:pt x="15856" y="25266"/>
                </a:lnTo>
                <a:lnTo>
                  <a:pt x="16146" y="24205"/>
                </a:lnTo>
                <a:lnTo>
                  <a:pt x="16753" y="22083"/>
                </a:lnTo>
                <a:lnTo>
                  <a:pt x="17043" y="21009"/>
                </a:lnTo>
                <a:lnTo>
                  <a:pt x="17321" y="19948"/>
                </a:lnTo>
                <a:lnTo>
                  <a:pt x="17587" y="18887"/>
                </a:lnTo>
                <a:lnTo>
                  <a:pt x="17827" y="17813"/>
                </a:lnTo>
                <a:close/>
                <a:moveTo>
                  <a:pt x="13279" y="32934"/>
                </a:moveTo>
                <a:lnTo>
                  <a:pt x="13013" y="33604"/>
                </a:lnTo>
                <a:lnTo>
                  <a:pt x="12685" y="34374"/>
                </a:lnTo>
                <a:lnTo>
                  <a:pt x="12521" y="34779"/>
                </a:lnTo>
                <a:lnTo>
                  <a:pt x="12331" y="35170"/>
                </a:lnTo>
                <a:lnTo>
                  <a:pt x="12129" y="35549"/>
                </a:lnTo>
                <a:lnTo>
                  <a:pt x="11927" y="35903"/>
                </a:lnTo>
                <a:lnTo>
                  <a:pt x="11725" y="36219"/>
                </a:lnTo>
                <a:lnTo>
                  <a:pt x="11611" y="36358"/>
                </a:lnTo>
                <a:lnTo>
                  <a:pt x="11497" y="36497"/>
                </a:lnTo>
                <a:lnTo>
                  <a:pt x="11396" y="36610"/>
                </a:lnTo>
                <a:lnTo>
                  <a:pt x="11282" y="36711"/>
                </a:lnTo>
                <a:lnTo>
                  <a:pt x="11169" y="36800"/>
                </a:lnTo>
                <a:lnTo>
                  <a:pt x="11055" y="36863"/>
                </a:lnTo>
                <a:lnTo>
                  <a:pt x="10941" y="36914"/>
                </a:lnTo>
                <a:lnTo>
                  <a:pt x="10828" y="36939"/>
                </a:lnTo>
                <a:lnTo>
                  <a:pt x="10714" y="36951"/>
                </a:lnTo>
                <a:lnTo>
                  <a:pt x="10588" y="36939"/>
                </a:lnTo>
                <a:lnTo>
                  <a:pt x="10474" y="36901"/>
                </a:lnTo>
                <a:lnTo>
                  <a:pt x="10360" y="36838"/>
                </a:lnTo>
                <a:lnTo>
                  <a:pt x="10246" y="36749"/>
                </a:lnTo>
                <a:lnTo>
                  <a:pt x="10120" y="36636"/>
                </a:lnTo>
                <a:lnTo>
                  <a:pt x="10095" y="36585"/>
                </a:lnTo>
                <a:lnTo>
                  <a:pt x="10082" y="36535"/>
                </a:lnTo>
                <a:lnTo>
                  <a:pt x="10095" y="36484"/>
                </a:lnTo>
                <a:lnTo>
                  <a:pt x="10107" y="36408"/>
                </a:lnTo>
                <a:lnTo>
                  <a:pt x="10133" y="36332"/>
                </a:lnTo>
                <a:lnTo>
                  <a:pt x="10171" y="36244"/>
                </a:lnTo>
                <a:lnTo>
                  <a:pt x="10284" y="36042"/>
                </a:lnTo>
                <a:lnTo>
                  <a:pt x="10423" y="35814"/>
                </a:lnTo>
                <a:lnTo>
                  <a:pt x="10613" y="35574"/>
                </a:lnTo>
                <a:lnTo>
                  <a:pt x="10828" y="35309"/>
                </a:lnTo>
                <a:lnTo>
                  <a:pt x="11055" y="35031"/>
                </a:lnTo>
                <a:lnTo>
                  <a:pt x="11320" y="34753"/>
                </a:lnTo>
                <a:lnTo>
                  <a:pt x="11586" y="34463"/>
                </a:lnTo>
                <a:lnTo>
                  <a:pt x="11876" y="34185"/>
                </a:lnTo>
                <a:lnTo>
                  <a:pt x="12167" y="33894"/>
                </a:lnTo>
                <a:lnTo>
                  <a:pt x="12457" y="33629"/>
                </a:lnTo>
                <a:lnTo>
                  <a:pt x="12735" y="33376"/>
                </a:lnTo>
                <a:lnTo>
                  <a:pt x="13013" y="33149"/>
                </a:lnTo>
                <a:lnTo>
                  <a:pt x="13279" y="32934"/>
                </a:lnTo>
                <a:close/>
                <a:moveTo>
                  <a:pt x="10512" y="43508"/>
                </a:moveTo>
                <a:lnTo>
                  <a:pt x="10499" y="43546"/>
                </a:lnTo>
                <a:lnTo>
                  <a:pt x="10512" y="43546"/>
                </a:lnTo>
                <a:lnTo>
                  <a:pt x="10499" y="43560"/>
                </a:lnTo>
                <a:lnTo>
                  <a:pt x="10499" y="43546"/>
                </a:lnTo>
                <a:lnTo>
                  <a:pt x="10461" y="43533"/>
                </a:lnTo>
                <a:lnTo>
                  <a:pt x="10512" y="43508"/>
                </a:lnTo>
                <a:close/>
                <a:moveTo>
                  <a:pt x="16462" y="44291"/>
                </a:moveTo>
                <a:lnTo>
                  <a:pt x="16462" y="44342"/>
                </a:lnTo>
                <a:lnTo>
                  <a:pt x="16450" y="44354"/>
                </a:lnTo>
                <a:lnTo>
                  <a:pt x="16450" y="44354"/>
                </a:lnTo>
                <a:lnTo>
                  <a:pt x="16462" y="44291"/>
                </a:lnTo>
                <a:close/>
                <a:moveTo>
                  <a:pt x="13443" y="39920"/>
                </a:moveTo>
                <a:lnTo>
                  <a:pt x="13481" y="40110"/>
                </a:lnTo>
                <a:lnTo>
                  <a:pt x="13556" y="40628"/>
                </a:lnTo>
                <a:lnTo>
                  <a:pt x="13658" y="41360"/>
                </a:lnTo>
                <a:lnTo>
                  <a:pt x="13695" y="41777"/>
                </a:lnTo>
                <a:lnTo>
                  <a:pt x="13746" y="42219"/>
                </a:lnTo>
                <a:lnTo>
                  <a:pt x="13771" y="42661"/>
                </a:lnTo>
                <a:lnTo>
                  <a:pt x="13797" y="43104"/>
                </a:lnTo>
                <a:lnTo>
                  <a:pt x="13797" y="43533"/>
                </a:lnTo>
                <a:lnTo>
                  <a:pt x="13784" y="43925"/>
                </a:lnTo>
                <a:lnTo>
                  <a:pt x="13759" y="44101"/>
                </a:lnTo>
                <a:lnTo>
                  <a:pt x="13746" y="44278"/>
                </a:lnTo>
                <a:lnTo>
                  <a:pt x="13708" y="44430"/>
                </a:lnTo>
                <a:lnTo>
                  <a:pt x="13670" y="44569"/>
                </a:lnTo>
                <a:lnTo>
                  <a:pt x="13632" y="44695"/>
                </a:lnTo>
                <a:lnTo>
                  <a:pt x="13569" y="44796"/>
                </a:lnTo>
                <a:lnTo>
                  <a:pt x="13519" y="44885"/>
                </a:lnTo>
                <a:lnTo>
                  <a:pt x="13443" y="44961"/>
                </a:lnTo>
                <a:lnTo>
                  <a:pt x="13367" y="44998"/>
                </a:lnTo>
                <a:lnTo>
                  <a:pt x="13304" y="45011"/>
                </a:lnTo>
                <a:lnTo>
                  <a:pt x="13241" y="44986"/>
                </a:lnTo>
                <a:lnTo>
                  <a:pt x="13190" y="44948"/>
                </a:lnTo>
                <a:lnTo>
                  <a:pt x="13140" y="44885"/>
                </a:lnTo>
                <a:lnTo>
                  <a:pt x="13089" y="44796"/>
                </a:lnTo>
                <a:lnTo>
                  <a:pt x="13051" y="44695"/>
                </a:lnTo>
                <a:lnTo>
                  <a:pt x="13013" y="44569"/>
                </a:lnTo>
                <a:lnTo>
                  <a:pt x="12988" y="44417"/>
                </a:lnTo>
                <a:lnTo>
                  <a:pt x="12963" y="44266"/>
                </a:lnTo>
                <a:lnTo>
                  <a:pt x="12925" y="43899"/>
                </a:lnTo>
                <a:lnTo>
                  <a:pt x="12900" y="43495"/>
                </a:lnTo>
                <a:lnTo>
                  <a:pt x="12900" y="43053"/>
                </a:lnTo>
                <a:lnTo>
                  <a:pt x="12912" y="42598"/>
                </a:lnTo>
                <a:lnTo>
                  <a:pt x="12950" y="42131"/>
                </a:lnTo>
                <a:lnTo>
                  <a:pt x="13001" y="41676"/>
                </a:lnTo>
                <a:lnTo>
                  <a:pt x="13051" y="41234"/>
                </a:lnTo>
                <a:lnTo>
                  <a:pt x="13140" y="40830"/>
                </a:lnTo>
                <a:lnTo>
                  <a:pt x="13228" y="40463"/>
                </a:lnTo>
                <a:lnTo>
                  <a:pt x="13279" y="40299"/>
                </a:lnTo>
                <a:lnTo>
                  <a:pt x="13329" y="40160"/>
                </a:lnTo>
                <a:lnTo>
                  <a:pt x="13380" y="40021"/>
                </a:lnTo>
                <a:lnTo>
                  <a:pt x="13443" y="39920"/>
                </a:lnTo>
                <a:close/>
                <a:moveTo>
                  <a:pt x="10485" y="43577"/>
                </a:moveTo>
                <a:lnTo>
                  <a:pt x="10246" y="43849"/>
                </a:lnTo>
                <a:lnTo>
                  <a:pt x="9931" y="44177"/>
                </a:lnTo>
                <a:lnTo>
                  <a:pt x="9590" y="44518"/>
                </a:lnTo>
                <a:lnTo>
                  <a:pt x="9236" y="44872"/>
                </a:lnTo>
                <a:lnTo>
                  <a:pt x="8844" y="45213"/>
                </a:lnTo>
                <a:lnTo>
                  <a:pt x="8465" y="45554"/>
                </a:lnTo>
                <a:lnTo>
                  <a:pt x="8073" y="45870"/>
                </a:lnTo>
                <a:lnTo>
                  <a:pt x="7682" y="46186"/>
                </a:lnTo>
                <a:lnTo>
                  <a:pt x="7303" y="46451"/>
                </a:lnTo>
                <a:lnTo>
                  <a:pt x="6949" y="46704"/>
                </a:lnTo>
                <a:lnTo>
                  <a:pt x="6621" y="46906"/>
                </a:lnTo>
                <a:lnTo>
                  <a:pt x="6330" y="47058"/>
                </a:lnTo>
                <a:lnTo>
                  <a:pt x="6191" y="47108"/>
                </a:lnTo>
                <a:lnTo>
                  <a:pt x="6077" y="47159"/>
                </a:lnTo>
                <a:lnTo>
                  <a:pt x="5964" y="47184"/>
                </a:lnTo>
                <a:lnTo>
                  <a:pt x="5875" y="47196"/>
                </a:lnTo>
                <a:lnTo>
                  <a:pt x="5787" y="47196"/>
                </a:lnTo>
                <a:lnTo>
                  <a:pt x="5724" y="47171"/>
                </a:lnTo>
                <a:lnTo>
                  <a:pt x="5673" y="47121"/>
                </a:lnTo>
                <a:lnTo>
                  <a:pt x="5635" y="47070"/>
                </a:lnTo>
                <a:lnTo>
                  <a:pt x="5610" y="46969"/>
                </a:lnTo>
                <a:lnTo>
                  <a:pt x="5597" y="46855"/>
                </a:lnTo>
                <a:lnTo>
                  <a:pt x="5610" y="46754"/>
                </a:lnTo>
                <a:lnTo>
                  <a:pt x="5648" y="46641"/>
                </a:lnTo>
                <a:lnTo>
                  <a:pt x="5698" y="46527"/>
                </a:lnTo>
                <a:lnTo>
                  <a:pt x="5774" y="46413"/>
                </a:lnTo>
                <a:lnTo>
                  <a:pt x="5850" y="46300"/>
                </a:lnTo>
                <a:lnTo>
                  <a:pt x="5951" y="46173"/>
                </a:lnTo>
                <a:lnTo>
                  <a:pt x="6065" y="46060"/>
                </a:lnTo>
                <a:lnTo>
                  <a:pt x="6191" y="45933"/>
                </a:lnTo>
                <a:lnTo>
                  <a:pt x="6494" y="45693"/>
                </a:lnTo>
                <a:lnTo>
                  <a:pt x="6823" y="45441"/>
                </a:lnTo>
                <a:lnTo>
                  <a:pt x="7189" y="45201"/>
                </a:lnTo>
                <a:lnTo>
                  <a:pt x="7593" y="44961"/>
                </a:lnTo>
                <a:lnTo>
                  <a:pt x="8010" y="44720"/>
                </a:lnTo>
                <a:lnTo>
                  <a:pt x="8427" y="44493"/>
                </a:lnTo>
                <a:lnTo>
                  <a:pt x="8869" y="44278"/>
                </a:lnTo>
                <a:lnTo>
                  <a:pt x="9299" y="44076"/>
                </a:lnTo>
                <a:lnTo>
                  <a:pt x="9716" y="43887"/>
                </a:lnTo>
                <a:lnTo>
                  <a:pt x="10120" y="43723"/>
                </a:lnTo>
                <a:lnTo>
                  <a:pt x="10485" y="43577"/>
                </a:lnTo>
                <a:close/>
                <a:moveTo>
                  <a:pt x="16450" y="44354"/>
                </a:moveTo>
                <a:lnTo>
                  <a:pt x="16361" y="44746"/>
                </a:lnTo>
                <a:lnTo>
                  <a:pt x="16222" y="45377"/>
                </a:lnTo>
                <a:lnTo>
                  <a:pt x="16020" y="46173"/>
                </a:lnTo>
                <a:lnTo>
                  <a:pt x="15906" y="46590"/>
                </a:lnTo>
                <a:lnTo>
                  <a:pt x="15780" y="47020"/>
                </a:lnTo>
                <a:lnTo>
                  <a:pt x="15654" y="47449"/>
                </a:lnTo>
                <a:lnTo>
                  <a:pt x="15515" y="47853"/>
                </a:lnTo>
                <a:lnTo>
                  <a:pt x="15376" y="48220"/>
                </a:lnTo>
                <a:lnTo>
                  <a:pt x="15224" y="48561"/>
                </a:lnTo>
                <a:lnTo>
                  <a:pt x="15073" y="48839"/>
                </a:lnTo>
                <a:lnTo>
                  <a:pt x="14997" y="48952"/>
                </a:lnTo>
                <a:lnTo>
                  <a:pt x="14921" y="49041"/>
                </a:lnTo>
                <a:lnTo>
                  <a:pt x="14845" y="49129"/>
                </a:lnTo>
                <a:lnTo>
                  <a:pt x="14769" y="49180"/>
                </a:lnTo>
                <a:lnTo>
                  <a:pt x="14693" y="49218"/>
                </a:lnTo>
                <a:lnTo>
                  <a:pt x="14630" y="49230"/>
                </a:lnTo>
                <a:lnTo>
                  <a:pt x="14491" y="49218"/>
                </a:lnTo>
                <a:lnTo>
                  <a:pt x="14378" y="49180"/>
                </a:lnTo>
                <a:lnTo>
                  <a:pt x="14289" y="49129"/>
                </a:lnTo>
                <a:lnTo>
                  <a:pt x="14226" y="49053"/>
                </a:lnTo>
                <a:lnTo>
                  <a:pt x="14176" y="48965"/>
                </a:lnTo>
                <a:lnTo>
                  <a:pt x="14150" y="48851"/>
                </a:lnTo>
                <a:lnTo>
                  <a:pt x="14138" y="48725"/>
                </a:lnTo>
                <a:lnTo>
                  <a:pt x="14150" y="48586"/>
                </a:lnTo>
                <a:lnTo>
                  <a:pt x="14176" y="48422"/>
                </a:lnTo>
                <a:lnTo>
                  <a:pt x="14213" y="48258"/>
                </a:lnTo>
                <a:lnTo>
                  <a:pt x="14264" y="48081"/>
                </a:lnTo>
                <a:lnTo>
                  <a:pt x="14327" y="47891"/>
                </a:lnTo>
                <a:lnTo>
                  <a:pt x="14479" y="47500"/>
                </a:lnTo>
                <a:lnTo>
                  <a:pt x="14681" y="47095"/>
                </a:lnTo>
                <a:lnTo>
                  <a:pt x="14896" y="46666"/>
                </a:lnTo>
                <a:lnTo>
                  <a:pt x="15136" y="46249"/>
                </a:lnTo>
                <a:lnTo>
                  <a:pt x="15388" y="45832"/>
                </a:lnTo>
                <a:lnTo>
                  <a:pt x="15628" y="45453"/>
                </a:lnTo>
                <a:lnTo>
                  <a:pt x="15868" y="45099"/>
                </a:lnTo>
                <a:lnTo>
                  <a:pt x="16096" y="44796"/>
                </a:lnTo>
                <a:lnTo>
                  <a:pt x="16285" y="44544"/>
                </a:lnTo>
                <a:lnTo>
                  <a:pt x="16450" y="44354"/>
                </a:lnTo>
                <a:close/>
                <a:moveTo>
                  <a:pt x="20025" y="47891"/>
                </a:moveTo>
                <a:lnTo>
                  <a:pt x="20417" y="48005"/>
                </a:lnTo>
                <a:lnTo>
                  <a:pt x="20821" y="48157"/>
                </a:lnTo>
                <a:lnTo>
                  <a:pt x="21263" y="48333"/>
                </a:lnTo>
                <a:lnTo>
                  <a:pt x="21718" y="48536"/>
                </a:lnTo>
                <a:lnTo>
                  <a:pt x="22173" y="48763"/>
                </a:lnTo>
                <a:lnTo>
                  <a:pt x="22615" y="49016"/>
                </a:lnTo>
                <a:lnTo>
                  <a:pt x="23057" y="49268"/>
                </a:lnTo>
                <a:lnTo>
                  <a:pt x="23461" y="49546"/>
                </a:lnTo>
                <a:lnTo>
                  <a:pt x="23840" y="49811"/>
                </a:lnTo>
                <a:lnTo>
                  <a:pt x="24017" y="49950"/>
                </a:lnTo>
                <a:lnTo>
                  <a:pt x="24169" y="50089"/>
                </a:lnTo>
                <a:lnTo>
                  <a:pt x="24320" y="50228"/>
                </a:lnTo>
                <a:lnTo>
                  <a:pt x="24447" y="50367"/>
                </a:lnTo>
                <a:lnTo>
                  <a:pt x="24573" y="50494"/>
                </a:lnTo>
                <a:lnTo>
                  <a:pt x="24674" y="50620"/>
                </a:lnTo>
                <a:lnTo>
                  <a:pt x="24750" y="50759"/>
                </a:lnTo>
                <a:lnTo>
                  <a:pt x="24813" y="50885"/>
                </a:lnTo>
                <a:lnTo>
                  <a:pt x="24851" y="50999"/>
                </a:lnTo>
                <a:lnTo>
                  <a:pt x="24876" y="51113"/>
                </a:lnTo>
                <a:lnTo>
                  <a:pt x="24876" y="51226"/>
                </a:lnTo>
                <a:lnTo>
                  <a:pt x="24851" y="51340"/>
                </a:lnTo>
                <a:lnTo>
                  <a:pt x="24800" y="51441"/>
                </a:lnTo>
                <a:lnTo>
                  <a:pt x="24725" y="51529"/>
                </a:lnTo>
                <a:lnTo>
                  <a:pt x="24674" y="51567"/>
                </a:lnTo>
                <a:lnTo>
                  <a:pt x="24598" y="51605"/>
                </a:lnTo>
                <a:lnTo>
                  <a:pt x="24522" y="51618"/>
                </a:lnTo>
                <a:lnTo>
                  <a:pt x="24434" y="51605"/>
                </a:lnTo>
                <a:lnTo>
                  <a:pt x="24333" y="51593"/>
                </a:lnTo>
                <a:lnTo>
                  <a:pt x="24219" y="51567"/>
                </a:lnTo>
                <a:lnTo>
                  <a:pt x="24106" y="51529"/>
                </a:lnTo>
                <a:lnTo>
                  <a:pt x="23979" y="51479"/>
                </a:lnTo>
                <a:lnTo>
                  <a:pt x="23701" y="51353"/>
                </a:lnTo>
                <a:lnTo>
                  <a:pt x="23385" y="51176"/>
                </a:lnTo>
                <a:lnTo>
                  <a:pt x="23057" y="50961"/>
                </a:lnTo>
                <a:lnTo>
                  <a:pt x="22716" y="50721"/>
                </a:lnTo>
                <a:lnTo>
                  <a:pt x="22362" y="50443"/>
                </a:lnTo>
                <a:lnTo>
                  <a:pt x="21996" y="50140"/>
                </a:lnTo>
                <a:lnTo>
                  <a:pt x="21642" y="49799"/>
                </a:lnTo>
                <a:lnTo>
                  <a:pt x="21288" y="49445"/>
                </a:lnTo>
                <a:lnTo>
                  <a:pt x="20935" y="49079"/>
                </a:lnTo>
                <a:lnTo>
                  <a:pt x="20619" y="48700"/>
                </a:lnTo>
                <a:lnTo>
                  <a:pt x="20303" y="48296"/>
                </a:lnTo>
                <a:lnTo>
                  <a:pt x="20025" y="47891"/>
                </a:lnTo>
                <a:close/>
                <a:moveTo>
                  <a:pt x="9514" y="49546"/>
                </a:moveTo>
                <a:lnTo>
                  <a:pt x="9602" y="49875"/>
                </a:lnTo>
                <a:lnTo>
                  <a:pt x="9703" y="50241"/>
                </a:lnTo>
                <a:lnTo>
                  <a:pt x="9943" y="51037"/>
                </a:lnTo>
                <a:lnTo>
                  <a:pt x="10196" y="51883"/>
                </a:lnTo>
                <a:lnTo>
                  <a:pt x="10322" y="52300"/>
                </a:lnTo>
                <a:lnTo>
                  <a:pt x="10436" y="52717"/>
                </a:lnTo>
                <a:lnTo>
                  <a:pt x="10524" y="53109"/>
                </a:lnTo>
                <a:lnTo>
                  <a:pt x="10588" y="53488"/>
                </a:lnTo>
                <a:lnTo>
                  <a:pt x="10625" y="53816"/>
                </a:lnTo>
                <a:lnTo>
                  <a:pt x="10625" y="53980"/>
                </a:lnTo>
                <a:lnTo>
                  <a:pt x="10613" y="54119"/>
                </a:lnTo>
                <a:lnTo>
                  <a:pt x="10600" y="54258"/>
                </a:lnTo>
                <a:lnTo>
                  <a:pt x="10575" y="54372"/>
                </a:lnTo>
                <a:lnTo>
                  <a:pt x="10537" y="54473"/>
                </a:lnTo>
                <a:lnTo>
                  <a:pt x="10486" y="54574"/>
                </a:lnTo>
                <a:lnTo>
                  <a:pt x="10423" y="54650"/>
                </a:lnTo>
                <a:lnTo>
                  <a:pt x="10348" y="54713"/>
                </a:lnTo>
                <a:lnTo>
                  <a:pt x="10246" y="54751"/>
                </a:lnTo>
                <a:lnTo>
                  <a:pt x="10145" y="54776"/>
                </a:lnTo>
                <a:lnTo>
                  <a:pt x="9943" y="54789"/>
                </a:lnTo>
                <a:lnTo>
                  <a:pt x="9766" y="54776"/>
                </a:lnTo>
                <a:lnTo>
                  <a:pt x="9615" y="54751"/>
                </a:lnTo>
                <a:lnTo>
                  <a:pt x="9476" y="54700"/>
                </a:lnTo>
                <a:lnTo>
                  <a:pt x="9349" y="54637"/>
                </a:lnTo>
                <a:lnTo>
                  <a:pt x="9236" y="54549"/>
                </a:lnTo>
                <a:lnTo>
                  <a:pt x="9147" y="54448"/>
                </a:lnTo>
                <a:lnTo>
                  <a:pt x="9072" y="54321"/>
                </a:lnTo>
                <a:lnTo>
                  <a:pt x="9008" y="54182"/>
                </a:lnTo>
                <a:lnTo>
                  <a:pt x="8958" y="54043"/>
                </a:lnTo>
                <a:lnTo>
                  <a:pt x="8920" y="53879"/>
                </a:lnTo>
                <a:lnTo>
                  <a:pt x="8895" y="53702"/>
                </a:lnTo>
                <a:lnTo>
                  <a:pt x="8882" y="53525"/>
                </a:lnTo>
                <a:lnTo>
                  <a:pt x="8869" y="53323"/>
                </a:lnTo>
                <a:lnTo>
                  <a:pt x="8869" y="53121"/>
                </a:lnTo>
                <a:lnTo>
                  <a:pt x="8882" y="52919"/>
                </a:lnTo>
                <a:lnTo>
                  <a:pt x="8920" y="52490"/>
                </a:lnTo>
                <a:lnTo>
                  <a:pt x="8996" y="52035"/>
                </a:lnTo>
                <a:lnTo>
                  <a:pt x="9072" y="51580"/>
                </a:lnTo>
                <a:lnTo>
                  <a:pt x="9173" y="51138"/>
                </a:lnTo>
                <a:lnTo>
                  <a:pt x="9362" y="50279"/>
                </a:lnTo>
                <a:lnTo>
                  <a:pt x="9451" y="49900"/>
                </a:lnTo>
                <a:lnTo>
                  <a:pt x="9514" y="49546"/>
                </a:lnTo>
                <a:close/>
                <a:moveTo>
                  <a:pt x="5155" y="57770"/>
                </a:moveTo>
                <a:lnTo>
                  <a:pt x="5168" y="57833"/>
                </a:lnTo>
                <a:lnTo>
                  <a:pt x="5117" y="57821"/>
                </a:lnTo>
                <a:lnTo>
                  <a:pt x="5155" y="57770"/>
                </a:lnTo>
                <a:close/>
                <a:moveTo>
                  <a:pt x="19520" y="54713"/>
                </a:moveTo>
                <a:lnTo>
                  <a:pt x="19621" y="54726"/>
                </a:lnTo>
                <a:lnTo>
                  <a:pt x="19545" y="54726"/>
                </a:lnTo>
                <a:lnTo>
                  <a:pt x="19520" y="54751"/>
                </a:lnTo>
                <a:lnTo>
                  <a:pt x="19520" y="54890"/>
                </a:lnTo>
                <a:lnTo>
                  <a:pt x="19507" y="55041"/>
                </a:lnTo>
                <a:lnTo>
                  <a:pt x="19456" y="55357"/>
                </a:lnTo>
                <a:lnTo>
                  <a:pt x="19368" y="55711"/>
                </a:lnTo>
                <a:lnTo>
                  <a:pt x="19254" y="56077"/>
                </a:lnTo>
                <a:lnTo>
                  <a:pt x="19115" y="56456"/>
                </a:lnTo>
                <a:lnTo>
                  <a:pt x="18964" y="56835"/>
                </a:lnTo>
                <a:lnTo>
                  <a:pt x="18799" y="57214"/>
                </a:lnTo>
                <a:lnTo>
                  <a:pt x="18610" y="57568"/>
                </a:lnTo>
                <a:lnTo>
                  <a:pt x="18420" y="57896"/>
                </a:lnTo>
                <a:lnTo>
                  <a:pt x="18218" y="58199"/>
                </a:lnTo>
                <a:lnTo>
                  <a:pt x="18029" y="58452"/>
                </a:lnTo>
                <a:lnTo>
                  <a:pt x="17928" y="58553"/>
                </a:lnTo>
                <a:lnTo>
                  <a:pt x="17827" y="58642"/>
                </a:lnTo>
                <a:lnTo>
                  <a:pt x="17738" y="58717"/>
                </a:lnTo>
                <a:lnTo>
                  <a:pt x="17637" y="58781"/>
                </a:lnTo>
                <a:lnTo>
                  <a:pt x="17549" y="58818"/>
                </a:lnTo>
                <a:lnTo>
                  <a:pt x="17460" y="58844"/>
                </a:lnTo>
                <a:lnTo>
                  <a:pt x="17384" y="58844"/>
                </a:lnTo>
                <a:lnTo>
                  <a:pt x="17309" y="58818"/>
                </a:lnTo>
                <a:lnTo>
                  <a:pt x="17233" y="58768"/>
                </a:lnTo>
                <a:lnTo>
                  <a:pt x="17157" y="58705"/>
                </a:lnTo>
                <a:lnTo>
                  <a:pt x="17119" y="58642"/>
                </a:lnTo>
                <a:lnTo>
                  <a:pt x="17094" y="58566"/>
                </a:lnTo>
                <a:lnTo>
                  <a:pt x="17069" y="58477"/>
                </a:lnTo>
                <a:lnTo>
                  <a:pt x="17069" y="58389"/>
                </a:lnTo>
                <a:lnTo>
                  <a:pt x="17069" y="58301"/>
                </a:lnTo>
                <a:lnTo>
                  <a:pt x="17094" y="58199"/>
                </a:lnTo>
                <a:lnTo>
                  <a:pt x="17119" y="58086"/>
                </a:lnTo>
                <a:lnTo>
                  <a:pt x="17157" y="57972"/>
                </a:lnTo>
                <a:lnTo>
                  <a:pt x="17258" y="57732"/>
                </a:lnTo>
                <a:lnTo>
                  <a:pt x="17397" y="57467"/>
                </a:lnTo>
                <a:lnTo>
                  <a:pt x="17561" y="57202"/>
                </a:lnTo>
                <a:lnTo>
                  <a:pt x="17751" y="56924"/>
                </a:lnTo>
                <a:lnTo>
                  <a:pt x="17953" y="56633"/>
                </a:lnTo>
                <a:lnTo>
                  <a:pt x="18168" y="56343"/>
                </a:lnTo>
                <a:lnTo>
                  <a:pt x="18635" y="55774"/>
                </a:lnTo>
                <a:lnTo>
                  <a:pt x="19090" y="55231"/>
                </a:lnTo>
                <a:lnTo>
                  <a:pt x="19520" y="54751"/>
                </a:lnTo>
                <a:lnTo>
                  <a:pt x="19520" y="54713"/>
                </a:lnTo>
                <a:close/>
                <a:moveTo>
                  <a:pt x="4334" y="57581"/>
                </a:moveTo>
                <a:lnTo>
                  <a:pt x="4372" y="57606"/>
                </a:lnTo>
                <a:lnTo>
                  <a:pt x="4321" y="57593"/>
                </a:lnTo>
                <a:lnTo>
                  <a:pt x="3841" y="58376"/>
                </a:lnTo>
                <a:lnTo>
                  <a:pt x="3374" y="59160"/>
                </a:lnTo>
                <a:lnTo>
                  <a:pt x="3134" y="59551"/>
                </a:lnTo>
                <a:lnTo>
                  <a:pt x="2881" y="59930"/>
                </a:lnTo>
                <a:lnTo>
                  <a:pt x="2628" y="60309"/>
                </a:lnTo>
                <a:lnTo>
                  <a:pt x="2363" y="60675"/>
                </a:lnTo>
                <a:lnTo>
                  <a:pt x="2237" y="60840"/>
                </a:lnTo>
                <a:lnTo>
                  <a:pt x="2060" y="61029"/>
                </a:lnTo>
                <a:lnTo>
                  <a:pt x="1870" y="61206"/>
                </a:lnTo>
                <a:lnTo>
                  <a:pt x="1668" y="61370"/>
                </a:lnTo>
                <a:lnTo>
                  <a:pt x="1567" y="61446"/>
                </a:lnTo>
                <a:lnTo>
                  <a:pt x="1466" y="61497"/>
                </a:lnTo>
                <a:lnTo>
                  <a:pt x="1365" y="61535"/>
                </a:lnTo>
                <a:lnTo>
                  <a:pt x="1264" y="61560"/>
                </a:lnTo>
                <a:lnTo>
                  <a:pt x="1176" y="61560"/>
                </a:lnTo>
                <a:lnTo>
                  <a:pt x="1100" y="61547"/>
                </a:lnTo>
                <a:lnTo>
                  <a:pt x="1011" y="61497"/>
                </a:lnTo>
                <a:lnTo>
                  <a:pt x="948" y="61433"/>
                </a:lnTo>
                <a:lnTo>
                  <a:pt x="898" y="61345"/>
                </a:lnTo>
                <a:lnTo>
                  <a:pt x="872" y="61257"/>
                </a:lnTo>
                <a:lnTo>
                  <a:pt x="860" y="61156"/>
                </a:lnTo>
                <a:lnTo>
                  <a:pt x="860" y="61067"/>
                </a:lnTo>
                <a:lnTo>
                  <a:pt x="885" y="60953"/>
                </a:lnTo>
                <a:lnTo>
                  <a:pt x="923" y="60852"/>
                </a:lnTo>
                <a:lnTo>
                  <a:pt x="973" y="60739"/>
                </a:lnTo>
                <a:lnTo>
                  <a:pt x="1037" y="60625"/>
                </a:lnTo>
                <a:lnTo>
                  <a:pt x="1112" y="60511"/>
                </a:lnTo>
                <a:lnTo>
                  <a:pt x="1201" y="60385"/>
                </a:lnTo>
                <a:lnTo>
                  <a:pt x="1416" y="60145"/>
                </a:lnTo>
                <a:lnTo>
                  <a:pt x="1668" y="59892"/>
                </a:lnTo>
                <a:lnTo>
                  <a:pt x="1946" y="59627"/>
                </a:lnTo>
                <a:lnTo>
                  <a:pt x="2237" y="59362"/>
                </a:lnTo>
                <a:lnTo>
                  <a:pt x="2553" y="59096"/>
                </a:lnTo>
                <a:lnTo>
                  <a:pt x="3197" y="58566"/>
                </a:lnTo>
                <a:lnTo>
                  <a:pt x="3803" y="58061"/>
                </a:lnTo>
                <a:lnTo>
                  <a:pt x="4081" y="57821"/>
                </a:lnTo>
                <a:lnTo>
                  <a:pt x="4321" y="57593"/>
                </a:lnTo>
                <a:lnTo>
                  <a:pt x="4334" y="57581"/>
                </a:lnTo>
                <a:close/>
                <a:moveTo>
                  <a:pt x="19355" y="61547"/>
                </a:moveTo>
                <a:lnTo>
                  <a:pt x="19545" y="61560"/>
                </a:lnTo>
                <a:lnTo>
                  <a:pt x="19734" y="61572"/>
                </a:lnTo>
                <a:lnTo>
                  <a:pt x="19936" y="61585"/>
                </a:lnTo>
                <a:lnTo>
                  <a:pt x="20151" y="61623"/>
                </a:lnTo>
                <a:lnTo>
                  <a:pt x="20353" y="61661"/>
                </a:lnTo>
                <a:lnTo>
                  <a:pt x="20568" y="61711"/>
                </a:lnTo>
                <a:lnTo>
                  <a:pt x="20631" y="61673"/>
                </a:lnTo>
                <a:lnTo>
                  <a:pt x="20631" y="61673"/>
                </a:lnTo>
                <a:lnTo>
                  <a:pt x="20189" y="61951"/>
                </a:lnTo>
                <a:lnTo>
                  <a:pt x="19747" y="62217"/>
                </a:lnTo>
                <a:lnTo>
                  <a:pt x="19482" y="62356"/>
                </a:lnTo>
                <a:lnTo>
                  <a:pt x="19216" y="62495"/>
                </a:lnTo>
                <a:lnTo>
                  <a:pt x="18938" y="62621"/>
                </a:lnTo>
                <a:lnTo>
                  <a:pt x="18660" y="62735"/>
                </a:lnTo>
                <a:lnTo>
                  <a:pt x="18383" y="62836"/>
                </a:lnTo>
                <a:lnTo>
                  <a:pt x="18117" y="62911"/>
                </a:lnTo>
                <a:lnTo>
                  <a:pt x="17865" y="62962"/>
                </a:lnTo>
                <a:lnTo>
                  <a:pt x="17751" y="62975"/>
                </a:lnTo>
                <a:lnTo>
                  <a:pt x="17650" y="62975"/>
                </a:lnTo>
                <a:lnTo>
                  <a:pt x="17549" y="62962"/>
                </a:lnTo>
                <a:lnTo>
                  <a:pt x="17460" y="62937"/>
                </a:lnTo>
                <a:lnTo>
                  <a:pt x="17372" y="62911"/>
                </a:lnTo>
                <a:lnTo>
                  <a:pt x="17296" y="62861"/>
                </a:lnTo>
                <a:lnTo>
                  <a:pt x="17233" y="62810"/>
                </a:lnTo>
                <a:lnTo>
                  <a:pt x="17195" y="62747"/>
                </a:lnTo>
                <a:lnTo>
                  <a:pt x="17157" y="62697"/>
                </a:lnTo>
                <a:lnTo>
                  <a:pt x="17132" y="62634"/>
                </a:lnTo>
                <a:lnTo>
                  <a:pt x="17132" y="62570"/>
                </a:lnTo>
                <a:lnTo>
                  <a:pt x="17132" y="62495"/>
                </a:lnTo>
                <a:lnTo>
                  <a:pt x="17144" y="62431"/>
                </a:lnTo>
                <a:lnTo>
                  <a:pt x="17182" y="62368"/>
                </a:lnTo>
                <a:lnTo>
                  <a:pt x="17220" y="62292"/>
                </a:lnTo>
                <a:lnTo>
                  <a:pt x="17271" y="62229"/>
                </a:lnTo>
                <a:lnTo>
                  <a:pt x="17334" y="62166"/>
                </a:lnTo>
                <a:lnTo>
                  <a:pt x="17410" y="62103"/>
                </a:lnTo>
                <a:lnTo>
                  <a:pt x="17587" y="61977"/>
                </a:lnTo>
                <a:lnTo>
                  <a:pt x="17801" y="61863"/>
                </a:lnTo>
                <a:lnTo>
                  <a:pt x="18041" y="61749"/>
                </a:lnTo>
                <a:lnTo>
                  <a:pt x="18332" y="61673"/>
                </a:lnTo>
                <a:lnTo>
                  <a:pt x="18648" y="61610"/>
                </a:lnTo>
                <a:lnTo>
                  <a:pt x="18989" y="61560"/>
                </a:lnTo>
                <a:lnTo>
                  <a:pt x="19166" y="61560"/>
                </a:lnTo>
                <a:lnTo>
                  <a:pt x="19355" y="61547"/>
                </a:lnTo>
                <a:close/>
                <a:moveTo>
                  <a:pt x="18610" y="63240"/>
                </a:moveTo>
                <a:lnTo>
                  <a:pt x="18660" y="63278"/>
                </a:lnTo>
                <a:lnTo>
                  <a:pt x="18648" y="63290"/>
                </a:lnTo>
                <a:lnTo>
                  <a:pt x="18648" y="63303"/>
                </a:lnTo>
                <a:lnTo>
                  <a:pt x="18623" y="63316"/>
                </a:lnTo>
                <a:lnTo>
                  <a:pt x="18623" y="63316"/>
                </a:lnTo>
                <a:lnTo>
                  <a:pt x="18648" y="63290"/>
                </a:lnTo>
                <a:lnTo>
                  <a:pt x="18610" y="63240"/>
                </a:lnTo>
                <a:close/>
                <a:moveTo>
                  <a:pt x="5774" y="64061"/>
                </a:moveTo>
                <a:lnTo>
                  <a:pt x="5787" y="64099"/>
                </a:lnTo>
                <a:lnTo>
                  <a:pt x="5787" y="64099"/>
                </a:lnTo>
                <a:lnTo>
                  <a:pt x="5749" y="64074"/>
                </a:lnTo>
                <a:lnTo>
                  <a:pt x="5623" y="64086"/>
                </a:lnTo>
                <a:lnTo>
                  <a:pt x="5623" y="64086"/>
                </a:lnTo>
                <a:lnTo>
                  <a:pt x="5774" y="64061"/>
                </a:lnTo>
                <a:close/>
                <a:moveTo>
                  <a:pt x="21023" y="61863"/>
                </a:moveTo>
                <a:lnTo>
                  <a:pt x="21465" y="62141"/>
                </a:lnTo>
                <a:lnTo>
                  <a:pt x="21895" y="62419"/>
                </a:lnTo>
                <a:lnTo>
                  <a:pt x="22135" y="62596"/>
                </a:lnTo>
                <a:lnTo>
                  <a:pt x="22375" y="62773"/>
                </a:lnTo>
                <a:lnTo>
                  <a:pt x="22615" y="62962"/>
                </a:lnTo>
                <a:lnTo>
                  <a:pt x="22842" y="63164"/>
                </a:lnTo>
                <a:lnTo>
                  <a:pt x="23057" y="63366"/>
                </a:lnTo>
                <a:lnTo>
                  <a:pt x="23234" y="63568"/>
                </a:lnTo>
                <a:lnTo>
                  <a:pt x="23385" y="63770"/>
                </a:lnTo>
                <a:lnTo>
                  <a:pt x="23449" y="63872"/>
                </a:lnTo>
                <a:lnTo>
                  <a:pt x="23499" y="63960"/>
                </a:lnTo>
                <a:lnTo>
                  <a:pt x="23537" y="64061"/>
                </a:lnTo>
                <a:lnTo>
                  <a:pt x="23550" y="64149"/>
                </a:lnTo>
                <a:lnTo>
                  <a:pt x="23562" y="64238"/>
                </a:lnTo>
                <a:lnTo>
                  <a:pt x="23550" y="64326"/>
                </a:lnTo>
                <a:lnTo>
                  <a:pt x="23537" y="64402"/>
                </a:lnTo>
                <a:lnTo>
                  <a:pt x="23499" y="64478"/>
                </a:lnTo>
                <a:lnTo>
                  <a:pt x="23461" y="64528"/>
                </a:lnTo>
                <a:lnTo>
                  <a:pt x="23423" y="64579"/>
                </a:lnTo>
                <a:lnTo>
                  <a:pt x="23360" y="64617"/>
                </a:lnTo>
                <a:lnTo>
                  <a:pt x="23310" y="64642"/>
                </a:lnTo>
                <a:lnTo>
                  <a:pt x="23234" y="64655"/>
                </a:lnTo>
                <a:lnTo>
                  <a:pt x="23171" y="64655"/>
                </a:lnTo>
                <a:lnTo>
                  <a:pt x="23082" y="64642"/>
                </a:lnTo>
                <a:lnTo>
                  <a:pt x="23006" y="64630"/>
                </a:lnTo>
                <a:lnTo>
                  <a:pt x="22918" y="64604"/>
                </a:lnTo>
                <a:lnTo>
                  <a:pt x="22830" y="64566"/>
                </a:lnTo>
                <a:lnTo>
                  <a:pt x="22640" y="64465"/>
                </a:lnTo>
                <a:lnTo>
                  <a:pt x="22438" y="64326"/>
                </a:lnTo>
                <a:lnTo>
                  <a:pt x="22236" y="64149"/>
                </a:lnTo>
                <a:lnTo>
                  <a:pt x="22034" y="63935"/>
                </a:lnTo>
                <a:lnTo>
                  <a:pt x="21831" y="63682"/>
                </a:lnTo>
                <a:lnTo>
                  <a:pt x="21642" y="63392"/>
                </a:lnTo>
                <a:lnTo>
                  <a:pt x="21554" y="63240"/>
                </a:lnTo>
                <a:lnTo>
                  <a:pt x="21478" y="63063"/>
                </a:lnTo>
                <a:lnTo>
                  <a:pt x="21389" y="62899"/>
                </a:lnTo>
                <a:lnTo>
                  <a:pt x="21314" y="62709"/>
                </a:lnTo>
                <a:lnTo>
                  <a:pt x="21250" y="62520"/>
                </a:lnTo>
                <a:lnTo>
                  <a:pt x="21187" y="62330"/>
                </a:lnTo>
                <a:lnTo>
                  <a:pt x="21124" y="62116"/>
                </a:lnTo>
                <a:lnTo>
                  <a:pt x="21073" y="61901"/>
                </a:lnTo>
                <a:lnTo>
                  <a:pt x="21023" y="61863"/>
                </a:lnTo>
                <a:close/>
                <a:moveTo>
                  <a:pt x="20000" y="62798"/>
                </a:moveTo>
                <a:lnTo>
                  <a:pt x="19848" y="63189"/>
                </a:lnTo>
                <a:lnTo>
                  <a:pt x="19684" y="63556"/>
                </a:lnTo>
                <a:lnTo>
                  <a:pt x="19494" y="63985"/>
                </a:lnTo>
                <a:lnTo>
                  <a:pt x="19381" y="64200"/>
                </a:lnTo>
                <a:lnTo>
                  <a:pt x="19254" y="64415"/>
                </a:lnTo>
                <a:lnTo>
                  <a:pt x="19128" y="64617"/>
                </a:lnTo>
                <a:lnTo>
                  <a:pt x="19002" y="64781"/>
                </a:lnTo>
                <a:lnTo>
                  <a:pt x="18863" y="64933"/>
                </a:lnTo>
                <a:lnTo>
                  <a:pt x="18724" y="65046"/>
                </a:lnTo>
                <a:lnTo>
                  <a:pt x="18660" y="65084"/>
                </a:lnTo>
                <a:lnTo>
                  <a:pt x="18597" y="65122"/>
                </a:lnTo>
                <a:lnTo>
                  <a:pt x="18521" y="65135"/>
                </a:lnTo>
                <a:lnTo>
                  <a:pt x="18458" y="65147"/>
                </a:lnTo>
                <a:lnTo>
                  <a:pt x="18395" y="65147"/>
                </a:lnTo>
                <a:lnTo>
                  <a:pt x="18332" y="65135"/>
                </a:lnTo>
                <a:lnTo>
                  <a:pt x="18281" y="65110"/>
                </a:lnTo>
                <a:lnTo>
                  <a:pt x="18244" y="65072"/>
                </a:lnTo>
                <a:lnTo>
                  <a:pt x="18206" y="65046"/>
                </a:lnTo>
                <a:lnTo>
                  <a:pt x="18180" y="64996"/>
                </a:lnTo>
                <a:lnTo>
                  <a:pt x="18155" y="64945"/>
                </a:lnTo>
                <a:lnTo>
                  <a:pt x="18142" y="64895"/>
                </a:lnTo>
                <a:lnTo>
                  <a:pt x="18130" y="64756"/>
                </a:lnTo>
                <a:lnTo>
                  <a:pt x="18155" y="64617"/>
                </a:lnTo>
                <a:lnTo>
                  <a:pt x="18206" y="64453"/>
                </a:lnTo>
                <a:lnTo>
                  <a:pt x="18281" y="64276"/>
                </a:lnTo>
                <a:lnTo>
                  <a:pt x="18395" y="64086"/>
                </a:lnTo>
                <a:lnTo>
                  <a:pt x="18534" y="63897"/>
                </a:lnTo>
                <a:lnTo>
                  <a:pt x="18698" y="63707"/>
                </a:lnTo>
                <a:lnTo>
                  <a:pt x="18900" y="63518"/>
                </a:lnTo>
                <a:lnTo>
                  <a:pt x="19128" y="63328"/>
                </a:lnTo>
                <a:lnTo>
                  <a:pt x="19381" y="63151"/>
                </a:lnTo>
                <a:lnTo>
                  <a:pt x="19659" y="62987"/>
                </a:lnTo>
                <a:lnTo>
                  <a:pt x="19974" y="62848"/>
                </a:lnTo>
                <a:lnTo>
                  <a:pt x="20000" y="62798"/>
                </a:lnTo>
                <a:close/>
                <a:moveTo>
                  <a:pt x="20442" y="62583"/>
                </a:moveTo>
                <a:lnTo>
                  <a:pt x="20669" y="63050"/>
                </a:lnTo>
                <a:lnTo>
                  <a:pt x="20884" y="63530"/>
                </a:lnTo>
                <a:lnTo>
                  <a:pt x="20985" y="63796"/>
                </a:lnTo>
                <a:lnTo>
                  <a:pt x="21099" y="64074"/>
                </a:lnTo>
                <a:lnTo>
                  <a:pt x="21200" y="64364"/>
                </a:lnTo>
                <a:lnTo>
                  <a:pt x="21288" y="64655"/>
                </a:lnTo>
                <a:lnTo>
                  <a:pt x="21351" y="64945"/>
                </a:lnTo>
                <a:lnTo>
                  <a:pt x="21402" y="65211"/>
                </a:lnTo>
                <a:lnTo>
                  <a:pt x="21415" y="65463"/>
                </a:lnTo>
                <a:lnTo>
                  <a:pt x="21415" y="65577"/>
                </a:lnTo>
                <a:lnTo>
                  <a:pt x="21402" y="65691"/>
                </a:lnTo>
                <a:lnTo>
                  <a:pt x="21389" y="65792"/>
                </a:lnTo>
                <a:lnTo>
                  <a:pt x="21351" y="65880"/>
                </a:lnTo>
                <a:lnTo>
                  <a:pt x="21314" y="65956"/>
                </a:lnTo>
                <a:lnTo>
                  <a:pt x="21263" y="66019"/>
                </a:lnTo>
                <a:lnTo>
                  <a:pt x="21200" y="66082"/>
                </a:lnTo>
                <a:lnTo>
                  <a:pt x="21137" y="66120"/>
                </a:lnTo>
                <a:lnTo>
                  <a:pt x="21073" y="66145"/>
                </a:lnTo>
                <a:lnTo>
                  <a:pt x="21010" y="66158"/>
                </a:lnTo>
                <a:lnTo>
                  <a:pt x="20947" y="66158"/>
                </a:lnTo>
                <a:lnTo>
                  <a:pt x="20884" y="66145"/>
                </a:lnTo>
                <a:lnTo>
                  <a:pt x="20821" y="66120"/>
                </a:lnTo>
                <a:lnTo>
                  <a:pt x="20758" y="66095"/>
                </a:lnTo>
                <a:lnTo>
                  <a:pt x="20694" y="66044"/>
                </a:lnTo>
                <a:lnTo>
                  <a:pt x="20631" y="65981"/>
                </a:lnTo>
                <a:lnTo>
                  <a:pt x="20568" y="65918"/>
                </a:lnTo>
                <a:lnTo>
                  <a:pt x="20518" y="65830"/>
                </a:lnTo>
                <a:lnTo>
                  <a:pt x="20404" y="65640"/>
                </a:lnTo>
                <a:lnTo>
                  <a:pt x="20315" y="65425"/>
                </a:lnTo>
                <a:lnTo>
                  <a:pt x="20240" y="65160"/>
                </a:lnTo>
                <a:lnTo>
                  <a:pt x="20189" y="64870"/>
                </a:lnTo>
                <a:lnTo>
                  <a:pt x="20151" y="64554"/>
                </a:lnTo>
                <a:lnTo>
                  <a:pt x="20151" y="64213"/>
                </a:lnTo>
                <a:lnTo>
                  <a:pt x="20164" y="64023"/>
                </a:lnTo>
                <a:lnTo>
                  <a:pt x="20176" y="63846"/>
                </a:lnTo>
                <a:lnTo>
                  <a:pt x="20202" y="63657"/>
                </a:lnTo>
                <a:lnTo>
                  <a:pt x="20240" y="63455"/>
                </a:lnTo>
                <a:lnTo>
                  <a:pt x="20278" y="63265"/>
                </a:lnTo>
                <a:lnTo>
                  <a:pt x="20341" y="63063"/>
                </a:lnTo>
                <a:lnTo>
                  <a:pt x="20404" y="62848"/>
                </a:lnTo>
                <a:lnTo>
                  <a:pt x="20467" y="62646"/>
                </a:lnTo>
                <a:lnTo>
                  <a:pt x="20442" y="62583"/>
                </a:lnTo>
                <a:close/>
                <a:moveTo>
                  <a:pt x="5787" y="64099"/>
                </a:moveTo>
                <a:lnTo>
                  <a:pt x="7227" y="65766"/>
                </a:lnTo>
                <a:lnTo>
                  <a:pt x="7947" y="66600"/>
                </a:lnTo>
                <a:lnTo>
                  <a:pt x="8655" y="67447"/>
                </a:lnTo>
                <a:lnTo>
                  <a:pt x="8768" y="67573"/>
                </a:lnTo>
                <a:lnTo>
                  <a:pt x="8907" y="67712"/>
                </a:lnTo>
                <a:lnTo>
                  <a:pt x="9059" y="67851"/>
                </a:lnTo>
                <a:lnTo>
                  <a:pt x="9198" y="68002"/>
                </a:lnTo>
                <a:lnTo>
                  <a:pt x="9248" y="68078"/>
                </a:lnTo>
                <a:lnTo>
                  <a:pt x="9312" y="68154"/>
                </a:lnTo>
                <a:lnTo>
                  <a:pt x="9349" y="68230"/>
                </a:lnTo>
                <a:lnTo>
                  <a:pt x="9375" y="68306"/>
                </a:lnTo>
                <a:lnTo>
                  <a:pt x="9387" y="68394"/>
                </a:lnTo>
                <a:lnTo>
                  <a:pt x="9387" y="68470"/>
                </a:lnTo>
                <a:lnTo>
                  <a:pt x="9362" y="68546"/>
                </a:lnTo>
                <a:lnTo>
                  <a:pt x="9324" y="68621"/>
                </a:lnTo>
                <a:lnTo>
                  <a:pt x="9261" y="68685"/>
                </a:lnTo>
                <a:lnTo>
                  <a:pt x="9198" y="68710"/>
                </a:lnTo>
                <a:lnTo>
                  <a:pt x="9122" y="68722"/>
                </a:lnTo>
                <a:lnTo>
                  <a:pt x="9021" y="68710"/>
                </a:lnTo>
                <a:lnTo>
                  <a:pt x="8920" y="68685"/>
                </a:lnTo>
                <a:lnTo>
                  <a:pt x="8806" y="68634"/>
                </a:lnTo>
                <a:lnTo>
                  <a:pt x="8693" y="68558"/>
                </a:lnTo>
                <a:lnTo>
                  <a:pt x="8554" y="68482"/>
                </a:lnTo>
                <a:lnTo>
                  <a:pt x="8415" y="68369"/>
                </a:lnTo>
                <a:lnTo>
                  <a:pt x="8276" y="68255"/>
                </a:lnTo>
                <a:lnTo>
                  <a:pt x="7985" y="67990"/>
                </a:lnTo>
                <a:lnTo>
                  <a:pt x="7669" y="67661"/>
                </a:lnTo>
                <a:lnTo>
                  <a:pt x="7366" y="67308"/>
                </a:lnTo>
                <a:lnTo>
                  <a:pt x="7050" y="66916"/>
                </a:lnTo>
                <a:lnTo>
                  <a:pt x="6760" y="66512"/>
                </a:lnTo>
                <a:lnTo>
                  <a:pt x="6494" y="66095"/>
                </a:lnTo>
                <a:lnTo>
                  <a:pt x="6368" y="65880"/>
                </a:lnTo>
                <a:lnTo>
                  <a:pt x="6254" y="65665"/>
                </a:lnTo>
                <a:lnTo>
                  <a:pt x="6153" y="65451"/>
                </a:lnTo>
                <a:lnTo>
                  <a:pt x="6065" y="65249"/>
                </a:lnTo>
                <a:lnTo>
                  <a:pt x="5976" y="65046"/>
                </a:lnTo>
                <a:lnTo>
                  <a:pt x="5913" y="64844"/>
                </a:lnTo>
                <a:lnTo>
                  <a:pt x="5850" y="64642"/>
                </a:lnTo>
                <a:lnTo>
                  <a:pt x="5812" y="64453"/>
                </a:lnTo>
                <a:lnTo>
                  <a:pt x="5787" y="64276"/>
                </a:lnTo>
                <a:lnTo>
                  <a:pt x="5787" y="64099"/>
                </a:lnTo>
                <a:close/>
                <a:moveTo>
                  <a:pt x="4321" y="70276"/>
                </a:moveTo>
                <a:lnTo>
                  <a:pt x="4372" y="70302"/>
                </a:lnTo>
                <a:lnTo>
                  <a:pt x="4372" y="70302"/>
                </a:lnTo>
                <a:lnTo>
                  <a:pt x="4309" y="70289"/>
                </a:lnTo>
                <a:lnTo>
                  <a:pt x="4309" y="70289"/>
                </a:lnTo>
                <a:lnTo>
                  <a:pt x="4347" y="70466"/>
                </a:lnTo>
                <a:lnTo>
                  <a:pt x="4359" y="70643"/>
                </a:lnTo>
                <a:lnTo>
                  <a:pt x="4372" y="70819"/>
                </a:lnTo>
                <a:lnTo>
                  <a:pt x="4384" y="70996"/>
                </a:lnTo>
                <a:lnTo>
                  <a:pt x="4384" y="71173"/>
                </a:lnTo>
                <a:lnTo>
                  <a:pt x="4372" y="71350"/>
                </a:lnTo>
                <a:lnTo>
                  <a:pt x="4321" y="71716"/>
                </a:lnTo>
                <a:lnTo>
                  <a:pt x="4258" y="72070"/>
                </a:lnTo>
                <a:lnTo>
                  <a:pt x="4157" y="72424"/>
                </a:lnTo>
                <a:lnTo>
                  <a:pt x="4031" y="72765"/>
                </a:lnTo>
                <a:lnTo>
                  <a:pt x="3879" y="73093"/>
                </a:lnTo>
                <a:lnTo>
                  <a:pt x="3702" y="73409"/>
                </a:lnTo>
                <a:lnTo>
                  <a:pt x="3500" y="73700"/>
                </a:lnTo>
                <a:lnTo>
                  <a:pt x="3285" y="73978"/>
                </a:lnTo>
                <a:lnTo>
                  <a:pt x="3172" y="74117"/>
                </a:lnTo>
                <a:lnTo>
                  <a:pt x="3045" y="74230"/>
                </a:lnTo>
                <a:lnTo>
                  <a:pt x="2919" y="74357"/>
                </a:lnTo>
                <a:lnTo>
                  <a:pt x="2793" y="74458"/>
                </a:lnTo>
                <a:lnTo>
                  <a:pt x="2654" y="74559"/>
                </a:lnTo>
                <a:lnTo>
                  <a:pt x="2515" y="74660"/>
                </a:lnTo>
                <a:lnTo>
                  <a:pt x="2376" y="74748"/>
                </a:lnTo>
                <a:lnTo>
                  <a:pt x="2237" y="74824"/>
                </a:lnTo>
                <a:lnTo>
                  <a:pt x="2085" y="74887"/>
                </a:lnTo>
                <a:lnTo>
                  <a:pt x="1934" y="74950"/>
                </a:lnTo>
                <a:lnTo>
                  <a:pt x="1946" y="74774"/>
                </a:lnTo>
                <a:lnTo>
                  <a:pt x="1959" y="74597"/>
                </a:lnTo>
                <a:lnTo>
                  <a:pt x="1997" y="74420"/>
                </a:lnTo>
                <a:lnTo>
                  <a:pt x="2022" y="74243"/>
                </a:lnTo>
                <a:lnTo>
                  <a:pt x="2110" y="73927"/>
                </a:lnTo>
                <a:lnTo>
                  <a:pt x="2224" y="73611"/>
                </a:lnTo>
                <a:lnTo>
                  <a:pt x="2363" y="73308"/>
                </a:lnTo>
                <a:lnTo>
                  <a:pt x="2515" y="73018"/>
                </a:lnTo>
                <a:lnTo>
                  <a:pt x="2679" y="72727"/>
                </a:lnTo>
                <a:lnTo>
                  <a:pt x="2843" y="72449"/>
                </a:lnTo>
                <a:lnTo>
                  <a:pt x="3033" y="72184"/>
                </a:lnTo>
                <a:lnTo>
                  <a:pt x="3222" y="71906"/>
                </a:lnTo>
                <a:lnTo>
                  <a:pt x="3601" y="71375"/>
                </a:lnTo>
                <a:lnTo>
                  <a:pt x="3791" y="71110"/>
                </a:lnTo>
                <a:lnTo>
                  <a:pt x="3980" y="70845"/>
                </a:lnTo>
                <a:lnTo>
                  <a:pt x="4144" y="70567"/>
                </a:lnTo>
                <a:lnTo>
                  <a:pt x="4309" y="70289"/>
                </a:lnTo>
                <a:lnTo>
                  <a:pt x="4321" y="70276"/>
                </a:lnTo>
                <a:close/>
                <a:moveTo>
                  <a:pt x="8149" y="77111"/>
                </a:moveTo>
                <a:lnTo>
                  <a:pt x="8263" y="77136"/>
                </a:lnTo>
                <a:lnTo>
                  <a:pt x="8579" y="77212"/>
                </a:lnTo>
                <a:lnTo>
                  <a:pt x="9034" y="77351"/>
                </a:lnTo>
                <a:lnTo>
                  <a:pt x="9286" y="77452"/>
                </a:lnTo>
                <a:lnTo>
                  <a:pt x="9564" y="77553"/>
                </a:lnTo>
                <a:lnTo>
                  <a:pt x="9830" y="77679"/>
                </a:lnTo>
                <a:lnTo>
                  <a:pt x="10107" y="77818"/>
                </a:lnTo>
                <a:lnTo>
                  <a:pt x="10360" y="77982"/>
                </a:lnTo>
                <a:lnTo>
                  <a:pt x="10600" y="78159"/>
                </a:lnTo>
                <a:lnTo>
                  <a:pt x="10714" y="78260"/>
                </a:lnTo>
                <a:lnTo>
                  <a:pt x="10815" y="78349"/>
                </a:lnTo>
                <a:lnTo>
                  <a:pt x="10916" y="78462"/>
                </a:lnTo>
                <a:lnTo>
                  <a:pt x="11004" y="78563"/>
                </a:lnTo>
                <a:lnTo>
                  <a:pt x="11080" y="78677"/>
                </a:lnTo>
                <a:lnTo>
                  <a:pt x="11143" y="78803"/>
                </a:lnTo>
                <a:lnTo>
                  <a:pt x="11207" y="78930"/>
                </a:lnTo>
                <a:lnTo>
                  <a:pt x="11245" y="79056"/>
                </a:lnTo>
                <a:lnTo>
                  <a:pt x="11270" y="79170"/>
                </a:lnTo>
                <a:lnTo>
                  <a:pt x="11270" y="79271"/>
                </a:lnTo>
                <a:lnTo>
                  <a:pt x="11257" y="79347"/>
                </a:lnTo>
                <a:lnTo>
                  <a:pt x="11232" y="79397"/>
                </a:lnTo>
                <a:lnTo>
                  <a:pt x="11194" y="79435"/>
                </a:lnTo>
                <a:lnTo>
                  <a:pt x="11131" y="79448"/>
                </a:lnTo>
                <a:lnTo>
                  <a:pt x="11068" y="79448"/>
                </a:lnTo>
                <a:lnTo>
                  <a:pt x="10979" y="79422"/>
                </a:lnTo>
                <a:lnTo>
                  <a:pt x="10891" y="79384"/>
                </a:lnTo>
                <a:lnTo>
                  <a:pt x="10790" y="79347"/>
                </a:lnTo>
                <a:lnTo>
                  <a:pt x="10562" y="79208"/>
                </a:lnTo>
                <a:lnTo>
                  <a:pt x="10297" y="79031"/>
                </a:lnTo>
                <a:lnTo>
                  <a:pt x="10019" y="78829"/>
                </a:lnTo>
                <a:lnTo>
                  <a:pt x="9728" y="78589"/>
                </a:lnTo>
                <a:lnTo>
                  <a:pt x="9451" y="78349"/>
                </a:lnTo>
                <a:lnTo>
                  <a:pt x="8895" y="77856"/>
                </a:lnTo>
                <a:lnTo>
                  <a:pt x="8440" y="77414"/>
                </a:lnTo>
                <a:lnTo>
                  <a:pt x="8149" y="77111"/>
                </a:lnTo>
                <a:close/>
                <a:moveTo>
                  <a:pt x="7998" y="77730"/>
                </a:moveTo>
                <a:lnTo>
                  <a:pt x="8099" y="77805"/>
                </a:lnTo>
                <a:lnTo>
                  <a:pt x="8339" y="78020"/>
                </a:lnTo>
                <a:lnTo>
                  <a:pt x="8680" y="78336"/>
                </a:lnTo>
                <a:lnTo>
                  <a:pt x="8857" y="78538"/>
                </a:lnTo>
                <a:lnTo>
                  <a:pt x="9059" y="78753"/>
                </a:lnTo>
                <a:lnTo>
                  <a:pt x="9236" y="78993"/>
                </a:lnTo>
                <a:lnTo>
                  <a:pt x="9413" y="79245"/>
                </a:lnTo>
                <a:lnTo>
                  <a:pt x="9577" y="79498"/>
                </a:lnTo>
                <a:lnTo>
                  <a:pt x="9716" y="79763"/>
                </a:lnTo>
                <a:lnTo>
                  <a:pt x="9766" y="79902"/>
                </a:lnTo>
                <a:lnTo>
                  <a:pt x="9817" y="80041"/>
                </a:lnTo>
                <a:lnTo>
                  <a:pt x="9855" y="80180"/>
                </a:lnTo>
                <a:lnTo>
                  <a:pt x="9893" y="80319"/>
                </a:lnTo>
                <a:lnTo>
                  <a:pt x="9905" y="80446"/>
                </a:lnTo>
                <a:lnTo>
                  <a:pt x="9905" y="80585"/>
                </a:lnTo>
                <a:lnTo>
                  <a:pt x="9905" y="80723"/>
                </a:lnTo>
                <a:lnTo>
                  <a:pt x="9880" y="80850"/>
                </a:lnTo>
                <a:lnTo>
                  <a:pt x="9855" y="80976"/>
                </a:lnTo>
                <a:lnTo>
                  <a:pt x="9817" y="81065"/>
                </a:lnTo>
                <a:lnTo>
                  <a:pt x="9766" y="81128"/>
                </a:lnTo>
                <a:lnTo>
                  <a:pt x="9716" y="81153"/>
                </a:lnTo>
                <a:lnTo>
                  <a:pt x="9665" y="81166"/>
                </a:lnTo>
                <a:lnTo>
                  <a:pt x="9615" y="81153"/>
                </a:lnTo>
                <a:lnTo>
                  <a:pt x="9552" y="81128"/>
                </a:lnTo>
                <a:lnTo>
                  <a:pt x="9488" y="81065"/>
                </a:lnTo>
                <a:lnTo>
                  <a:pt x="9413" y="81001"/>
                </a:lnTo>
                <a:lnTo>
                  <a:pt x="9349" y="80913"/>
                </a:lnTo>
                <a:lnTo>
                  <a:pt x="9198" y="80686"/>
                </a:lnTo>
                <a:lnTo>
                  <a:pt x="9046" y="80408"/>
                </a:lnTo>
                <a:lnTo>
                  <a:pt x="8895" y="80104"/>
                </a:lnTo>
                <a:lnTo>
                  <a:pt x="8743" y="79763"/>
                </a:lnTo>
                <a:lnTo>
                  <a:pt x="8591" y="79422"/>
                </a:lnTo>
                <a:lnTo>
                  <a:pt x="8326" y="78728"/>
                </a:lnTo>
                <a:lnTo>
                  <a:pt x="8124" y="78134"/>
                </a:lnTo>
                <a:lnTo>
                  <a:pt x="7998" y="77730"/>
                </a:lnTo>
                <a:close/>
                <a:moveTo>
                  <a:pt x="7176" y="77313"/>
                </a:moveTo>
                <a:lnTo>
                  <a:pt x="7101" y="77515"/>
                </a:lnTo>
                <a:lnTo>
                  <a:pt x="6987" y="77793"/>
                </a:lnTo>
                <a:lnTo>
                  <a:pt x="6671" y="78487"/>
                </a:lnTo>
                <a:lnTo>
                  <a:pt x="6469" y="78879"/>
                </a:lnTo>
                <a:lnTo>
                  <a:pt x="6267" y="79283"/>
                </a:lnTo>
                <a:lnTo>
                  <a:pt x="6052" y="79688"/>
                </a:lnTo>
                <a:lnTo>
                  <a:pt x="5825" y="80067"/>
                </a:lnTo>
                <a:lnTo>
                  <a:pt x="5610" y="80420"/>
                </a:lnTo>
                <a:lnTo>
                  <a:pt x="5395" y="80736"/>
                </a:lnTo>
                <a:lnTo>
                  <a:pt x="5294" y="80862"/>
                </a:lnTo>
                <a:lnTo>
                  <a:pt x="5193" y="80989"/>
                </a:lnTo>
                <a:lnTo>
                  <a:pt x="5092" y="81090"/>
                </a:lnTo>
                <a:lnTo>
                  <a:pt x="5004" y="81166"/>
                </a:lnTo>
                <a:lnTo>
                  <a:pt x="4928" y="81216"/>
                </a:lnTo>
                <a:lnTo>
                  <a:pt x="4852" y="81254"/>
                </a:lnTo>
                <a:lnTo>
                  <a:pt x="4776" y="81267"/>
                </a:lnTo>
                <a:lnTo>
                  <a:pt x="4713" y="81241"/>
                </a:lnTo>
                <a:lnTo>
                  <a:pt x="4662" y="81191"/>
                </a:lnTo>
                <a:lnTo>
                  <a:pt x="4612" y="81115"/>
                </a:lnTo>
                <a:lnTo>
                  <a:pt x="4587" y="81001"/>
                </a:lnTo>
                <a:lnTo>
                  <a:pt x="4561" y="80862"/>
                </a:lnTo>
                <a:lnTo>
                  <a:pt x="4549" y="80698"/>
                </a:lnTo>
                <a:lnTo>
                  <a:pt x="4561" y="80534"/>
                </a:lnTo>
                <a:lnTo>
                  <a:pt x="4574" y="80370"/>
                </a:lnTo>
                <a:lnTo>
                  <a:pt x="4612" y="80206"/>
                </a:lnTo>
                <a:lnTo>
                  <a:pt x="4662" y="80041"/>
                </a:lnTo>
                <a:lnTo>
                  <a:pt x="4726" y="79890"/>
                </a:lnTo>
                <a:lnTo>
                  <a:pt x="4801" y="79725"/>
                </a:lnTo>
                <a:lnTo>
                  <a:pt x="4890" y="79574"/>
                </a:lnTo>
                <a:lnTo>
                  <a:pt x="4978" y="79410"/>
                </a:lnTo>
                <a:lnTo>
                  <a:pt x="5079" y="79271"/>
                </a:lnTo>
                <a:lnTo>
                  <a:pt x="5307" y="78968"/>
                </a:lnTo>
                <a:lnTo>
                  <a:pt x="5547" y="78690"/>
                </a:lnTo>
                <a:lnTo>
                  <a:pt x="5799" y="78437"/>
                </a:lnTo>
                <a:lnTo>
                  <a:pt x="6052" y="78197"/>
                </a:lnTo>
                <a:lnTo>
                  <a:pt x="6292" y="77982"/>
                </a:lnTo>
                <a:lnTo>
                  <a:pt x="6532" y="77780"/>
                </a:lnTo>
                <a:lnTo>
                  <a:pt x="6734" y="77628"/>
                </a:lnTo>
                <a:lnTo>
                  <a:pt x="7050" y="77401"/>
                </a:lnTo>
                <a:lnTo>
                  <a:pt x="7176" y="77313"/>
                </a:lnTo>
                <a:close/>
                <a:moveTo>
                  <a:pt x="7315" y="78386"/>
                </a:moveTo>
                <a:lnTo>
                  <a:pt x="7366" y="78500"/>
                </a:lnTo>
                <a:lnTo>
                  <a:pt x="7480" y="78803"/>
                </a:lnTo>
                <a:lnTo>
                  <a:pt x="7631" y="79245"/>
                </a:lnTo>
                <a:lnTo>
                  <a:pt x="7707" y="79511"/>
                </a:lnTo>
                <a:lnTo>
                  <a:pt x="7770" y="79789"/>
                </a:lnTo>
                <a:lnTo>
                  <a:pt x="7833" y="80092"/>
                </a:lnTo>
                <a:lnTo>
                  <a:pt x="7871" y="80382"/>
                </a:lnTo>
                <a:lnTo>
                  <a:pt x="7897" y="80698"/>
                </a:lnTo>
                <a:lnTo>
                  <a:pt x="7897" y="80989"/>
                </a:lnTo>
                <a:lnTo>
                  <a:pt x="7884" y="81140"/>
                </a:lnTo>
                <a:lnTo>
                  <a:pt x="7859" y="81279"/>
                </a:lnTo>
                <a:lnTo>
                  <a:pt x="7833" y="81418"/>
                </a:lnTo>
                <a:lnTo>
                  <a:pt x="7796" y="81557"/>
                </a:lnTo>
                <a:lnTo>
                  <a:pt x="7758" y="81684"/>
                </a:lnTo>
                <a:lnTo>
                  <a:pt x="7694" y="81810"/>
                </a:lnTo>
                <a:lnTo>
                  <a:pt x="7631" y="81924"/>
                </a:lnTo>
                <a:lnTo>
                  <a:pt x="7543" y="82037"/>
                </a:lnTo>
                <a:lnTo>
                  <a:pt x="7467" y="82126"/>
                </a:lnTo>
                <a:lnTo>
                  <a:pt x="7391" y="82189"/>
                </a:lnTo>
                <a:lnTo>
                  <a:pt x="7328" y="82214"/>
                </a:lnTo>
                <a:lnTo>
                  <a:pt x="7265" y="82227"/>
                </a:lnTo>
                <a:lnTo>
                  <a:pt x="7214" y="82214"/>
                </a:lnTo>
                <a:lnTo>
                  <a:pt x="7164" y="82176"/>
                </a:lnTo>
                <a:lnTo>
                  <a:pt x="7126" y="82113"/>
                </a:lnTo>
                <a:lnTo>
                  <a:pt x="7101" y="82037"/>
                </a:lnTo>
                <a:lnTo>
                  <a:pt x="7063" y="81949"/>
                </a:lnTo>
                <a:lnTo>
                  <a:pt x="7050" y="81835"/>
                </a:lnTo>
                <a:lnTo>
                  <a:pt x="7025" y="81570"/>
                </a:lnTo>
                <a:lnTo>
                  <a:pt x="7012" y="81254"/>
                </a:lnTo>
                <a:lnTo>
                  <a:pt x="7012" y="80913"/>
                </a:lnTo>
                <a:lnTo>
                  <a:pt x="7038" y="80547"/>
                </a:lnTo>
                <a:lnTo>
                  <a:pt x="7063" y="80168"/>
                </a:lnTo>
                <a:lnTo>
                  <a:pt x="7139" y="79435"/>
                </a:lnTo>
                <a:lnTo>
                  <a:pt x="7227" y="78803"/>
                </a:lnTo>
                <a:lnTo>
                  <a:pt x="7315" y="78386"/>
                </a:lnTo>
                <a:close/>
                <a:moveTo>
                  <a:pt x="11699" y="1"/>
                </a:moveTo>
                <a:lnTo>
                  <a:pt x="11472" y="216"/>
                </a:lnTo>
                <a:lnTo>
                  <a:pt x="11775" y="582"/>
                </a:lnTo>
                <a:lnTo>
                  <a:pt x="12078" y="948"/>
                </a:lnTo>
                <a:lnTo>
                  <a:pt x="12217" y="1138"/>
                </a:lnTo>
                <a:lnTo>
                  <a:pt x="12356" y="1327"/>
                </a:lnTo>
                <a:lnTo>
                  <a:pt x="12483" y="1517"/>
                </a:lnTo>
                <a:lnTo>
                  <a:pt x="12596" y="1719"/>
                </a:lnTo>
                <a:lnTo>
                  <a:pt x="13632" y="3829"/>
                </a:lnTo>
                <a:lnTo>
                  <a:pt x="14163" y="4877"/>
                </a:lnTo>
                <a:lnTo>
                  <a:pt x="14681" y="5938"/>
                </a:lnTo>
                <a:lnTo>
                  <a:pt x="15186" y="6987"/>
                </a:lnTo>
                <a:lnTo>
                  <a:pt x="15666" y="8061"/>
                </a:lnTo>
                <a:lnTo>
                  <a:pt x="16134" y="9134"/>
                </a:lnTo>
                <a:lnTo>
                  <a:pt x="16361" y="9665"/>
                </a:lnTo>
                <a:lnTo>
                  <a:pt x="16576" y="10208"/>
                </a:lnTo>
                <a:lnTo>
                  <a:pt x="16765" y="10739"/>
                </a:lnTo>
                <a:lnTo>
                  <a:pt x="16942" y="11269"/>
                </a:lnTo>
                <a:lnTo>
                  <a:pt x="17107" y="11800"/>
                </a:lnTo>
                <a:lnTo>
                  <a:pt x="17245" y="12343"/>
                </a:lnTo>
                <a:lnTo>
                  <a:pt x="17359" y="12874"/>
                </a:lnTo>
                <a:lnTo>
                  <a:pt x="17448" y="13417"/>
                </a:lnTo>
                <a:lnTo>
                  <a:pt x="17523" y="13960"/>
                </a:lnTo>
                <a:lnTo>
                  <a:pt x="17574" y="14503"/>
                </a:lnTo>
                <a:lnTo>
                  <a:pt x="17599" y="15046"/>
                </a:lnTo>
                <a:lnTo>
                  <a:pt x="17599" y="15602"/>
                </a:lnTo>
                <a:lnTo>
                  <a:pt x="17574" y="16158"/>
                </a:lnTo>
                <a:lnTo>
                  <a:pt x="17523" y="16714"/>
                </a:lnTo>
                <a:lnTo>
                  <a:pt x="17448" y="17270"/>
                </a:lnTo>
                <a:lnTo>
                  <a:pt x="17347" y="17838"/>
                </a:lnTo>
                <a:lnTo>
                  <a:pt x="17208" y="18394"/>
                </a:lnTo>
                <a:lnTo>
                  <a:pt x="17043" y="18963"/>
                </a:lnTo>
                <a:lnTo>
                  <a:pt x="16652" y="20251"/>
                </a:lnTo>
                <a:lnTo>
                  <a:pt x="16273" y="21552"/>
                </a:lnTo>
                <a:lnTo>
                  <a:pt x="15919" y="22841"/>
                </a:lnTo>
                <a:lnTo>
                  <a:pt x="15578" y="24155"/>
                </a:lnTo>
                <a:lnTo>
                  <a:pt x="15249" y="25456"/>
                </a:lnTo>
                <a:lnTo>
                  <a:pt x="14934" y="26770"/>
                </a:lnTo>
                <a:lnTo>
                  <a:pt x="14630" y="28083"/>
                </a:lnTo>
                <a:lnTo>
                  <a:pt x="14352" y="29410"/>
                </a:lnTo>
                <a:lnTo>
                  <a:pt x="14277" y="29713"/>
                </a:lnTo>
                <a:lnTo>
                  <a:pt x="14201" y="30003"/>
                </a:lnTo>
                <a:lnTo>
                  <a:pt x="14112" y="30294"/>
                </a:lnTo>
                <a:lnTo>
                  <a:pt x="14024" y="30572"/>
                </a:lnTo>
                <a:lnTo>
                  <a:pt x="13923" y="30837"/>
                </a:lnTo>
                <a:lnTo>
                  <a:pt x="13797" y="31090"/>
                </a:lnTo>
                <a:lnTo>
                  <a:pt x="13670" y="31330"/>
                </a:lnTo>
                <a:lnTo>
                  <a:pt x="13531" y="31570"/>
                </a:lnTo>
                <a:lnTo>
                  <a:pt x="13380" y="31810"/>
                </a:lnTo>
                <a:lnTo>
                  <a:pt x="13228" y="32025"/>
                </a:lnTo>
                <a:lnTo>
                  <a:pt x="13051" y="32252"/>
                </a:lnTo>
                <a:lnTo>
                  <a:pt x="12862" y="32454"/>
                </a:lnTo>
                <a:lnTo>
                  <a:pt x="12659" y="32669"/>
                </a:lnTo>
                <a:lnTo>
                  <a:pt x="12445" y="32858"/>
                </a:lnTo>
                <a:lnTo>
                  <a:pt x="12217" y="33061"/>
                </a:lnTo>
                <a:lnTo>
                  <a:pt x="11977" y="33250"/>
                </a:lnTo>
                <a:lnTo>
                  <a:pt x="11762" y="33414"/>
                </a:lnTo>
                <a:lnTo>
                  <a:pt x="11548" y="33604"/>
                </a:lnTo>
                <a:lnTo>
                  <a:pt x="11333" y="33793"/>
                </a:lnTo>
                <a:lnTo>
                  <a:pt x="11118" y="33983"/>
                </a:lnTo>
                <a:lnTo>
                  <a:pt x="10903" y="34198"/>
                </a:lnTo>
                <a:lnTo>
                  <a:pt x="10701" y="34412"/>
                </a:lnTo>
                <a:lnTo>
                  <a:pt x="10499" y="34640"/>
                </a:lnTo>
                <a:lnTo>
                  <a:pt x="10310" y="34867"/>
                </a:lnTo>
                <a:lnTo>
                  <a:pt x="10133" y="35107"/>
                </a:lnTo>
                <a:lnTo>
                  <a:pt x="9981" y="35347"/>
                </a:lnTo>
                <a:lnTo>
                  <a:pt x="9830" y="35587"/>
                </a:lnTo>
                <a:lnTo>
                  <a:pt x="9703" y="35827"/>
                </a:lnTo>
                <a:lnTo>
                  <a:pt x="9590" y="36067"/>
                </a:lnTo>
                <a:lnTo>
                  <a:pt x="9514" y="36320"/>
                </a:lnTo>
                <a:lnTo>
                  <a:pt x="9451" y="36560"/>
                </a:lnTo>
                <a:lnTo>
                  <a:pt x="9413" y="36800"/>
                </a:lnTo>
                <a:lnTo>
                  <a:pt x="9413" y="36850"/>
                </a:lnTo>
                <a:lnTo>
                  <a:pt x="9425" y="36901"/>
                </a:lnTo>
                <a:lnTo>
                  <a:pt x="9463" y="37015"/>
                </a:lnTo>
                <a:lnTo>
                  <a:pt x="9514" y="37128"/>
                </a:lnTo>
                <a:lnTo>
                  <a:pt x="9602" y="37242"/>
                </a:lnTo>
                <a:lnTo>
                  <a:pt x="9703" y="37343"/>
                </a:lnTo>
                <a:lnTo>
                  <a:pt x="9804" y="37419"/>
                </a:lnTo>
                <a:lnTo>
                  <a:pt x="9931" y="37495"/>
                </a:lnTo>
                <a:lnTo>
                  <a:pt x="10057" y="37545"/>
                </a:lnTo>
                <a:lnTo>
                  <a:pt x="10246" y="37583"/>
                </a:lnTo>
                <a:lnTo>
                  <a:pt x="10411" y="37596"/>
                </a:lnTo>
                <a:lnTo>
                  <a:pt x="10588" y="37596"/>
                </a:lnTo>
                <a:lnTo>
                  <a:pt x="10752" y="37583"/>
                </a:lnTo>
                <a:lnTo>
                  <a:pt x="10903" y="37545"/>
                </a:lnTo>
                <a:lnTo>
                  <a:pt x="11055" y="37495"/>
                </a:lnTo>
                <a:lnTo>
                  <a:pt x="11194" y="37431"/>
                </a:lnTo>
                <a:lnTo>
                  <a:pt x="11333" y="37356"/>
                </a:lnTo>
                <a:lnTo>
                  <a:pt x="11459" y="37255"/>
                </a:lnTo>
                <a:lnTo>
                  <a:pt x="11586" y="37154"/>
                </a:lnTo>
                <a:lnTo>
                  <a:pt x="11712" y="37027"/>
                </a:lnTo>
                <a:lnTo>
                  <a:pt x="11838" y="36901"/>
                </a:lnTo>
                <a:lnTo>
                  <a:pt x="11952" y="36762"/>
                </a:lnTo>
                <a:lnTo>
                  <a:pt x="12053" y="36623"/>
                </a:lnTo>
                <a:lnTo>
                  <a:pt x="12268" y="36295"/>
                </a:lnTo>
                <a:lnTo>
                  <a:pt x="12470" y="35953"/>
                </a:lnTo>
                <a:lnTo>
                  <a:pt x="12659" y="35587"/>
                </a:lnTo>
                <a:lnTo>
                  <a:pt x="13038" y="34842"/>
                </a:lnTo>
                <a:lnTo>
                  <a:pt x="13228" y="34463"/>
                </a:lnTo>
                <a:lnTo>
                  <a:pt x="13430" y="34109"/>
                </a:lnTo>
                <a:lnTo>
                  <a:pt x="13632" y="33768"/>
                </a:lnTo>
                <a:lnTo>
                  <a:pt x="13834" y="33440"/>
                </a:lnTo>
                <a:lnTo>
                  <a:pt x="13847" y="33983"/>
                </a:lnTo>
                <a:lnTo>
                  <a:pt x="13872" y="34501"/>
                </a:lnTo>
                <a:lnTo>
                  <a:pt x="13910" y="35499"/>
                </a:lnTo>
                <a:lnTo>
                  <a:pt x="13923" y="35966"/>
                </a:lnTo>
                <a:lnTo>
                  <a:pt x="13898" y="36433"/>
                </a:lnTo>
                <a:lnTo>
                  <a:pt x="13885" y="36661"/>
                </a:lnTo>
                <a:lnTo>
                  <a:pt x="13860" y="36888"/>
                </a:lnTo>
                <a:lnTo>
                  <a:pt x="13822" y="37103"/>
                </a:lnTo>
                <a:lnTo>
                  <a:pt x="13784" y="37330"/>
                </a:lnTo>
                <a:lnTo>
                  <a:pt x="13721" y="37570"/>
                </a:lnTo>
                <a:lnTo>
                  <a:pt x="13645" y="37810"/>
                </a:lnTo>
                <a:lnTo>
                  <a:pt x="13556" y="38050"/>
                </a:lnTo>
                <a:lnTo>
                  <a:pt x="13468" y="38290"/>
                </a:lnTo>
                <a:lnTo>
                  <a:pt x="13266" y="38771"/>
                </a:lnTo>
                <a:lnTo>
                  <a:pt x="13051" y="39238"/>
                </a:lnTo>
                <a:lnTo>
                  <a:pt x="12596" y="40173"/>
                </a:lnTo>
                <a:lnTo>
                  <a:pt x="12382" y="40640"/>
                </a:lnTo>
                <a:lnTo>
                  <a:pt x="12192" y="41120"/>
                </a:lnTo>
                <a:lnTo>
                  <a:pt x="12129" y="41284"/>
                </a:lnTo>
                <a:lnTo>
                  <a:pt x="12066" y="41436"/>
                </a:lnTo>
                <a:lnTo>
                  <a:pt x="11977" y="41575"/>
                </a:lnTo>
                <a:lnTo>
                  <a:pt x="11901" y="41714"/>
                </a:lnTo>
                <a:lnTo>
                  <a:pt x="11813" y="41840"/>
                </a:lnTo>
                <a:lnTo>
                  <a:pt x="11712" y="41954"/>
                </a:lnTo>
                <a:lnTo>
                  <a:pt x="11611" y="42068"/>
                </a:lnTo>
                <a:lnTo>
                  <a:pt x="11510" y="42181"/>
                </a:lnTo>
                <a:lnTo>
                  <a:pt x="11282" y="42371"/>
                </a:lnTo>
                <a:lnTo>
                  <a:pt x="11030" y="42560"/>
                </a:lnTo>
                <a:lnTo>
                  <a:pt x="10764" y="42737"/>
                </a:lnTo>
                <a:lnTo>
                  <a:pt x="10486" y="42901"/>
                </a:lnTo>
                <a:lnTo>
                  <a:pt x="10171" y="43078"/>
                </a:lnTo>
                <a:lnTo>
                  <a:pt x="9880" y="43230"/>
                </a:lnTo>
                <a:lnTo>
                  <a:pt x="9324" y="43508"/>
                </a:lnTo>
                <a:lnTo>
                  <a:pt x="8794" y="43748"/>
                </a:lnTo>
                <a:lnTo>
                  <a:pt x="8288" y="43988"/>
                </a:lnTo>
                <a:lnTo>
                  <a:pt x="8036" y="44101"/>
                </a:lnTo>
                <a:lnTo>
                  <a:pt x="7796" y="44240"/>
                </a:lnTo>
                <a:lnTo>
                  <a:pt x="7543" y="44379"/>
                </a:lnTo>
                <a:lnTo>
                  <a:pt x="7303" y="44531"/>
                </a:lnTo>
                <a:lnTo>
                  <a:pt x="7050" y="44695"/>
                </a:lnTo>
                <a:lnTo>
                  <a:pt x="6797" y="44885"/>
                </a:lnTo>
                <a:lnTo>
                  <a:pt x="6545" y="45087"/>
                </a:lnTo>
                <a:lnTo>
                  <a:pt x="6279" y="45327"/>
                </a:lnTo>
                <a:lnTo>
                  <a:pt x="5787" y="45794"/>
                </a:lnTo>
                <a:lnTo>
                  <a:pt x="5547" y="46047"/>
                </a:lnTo>
                <a:lnTo>
                  <a:pt x="5319" y="46300"/>
                </a:lnTo>
                <a:lnTo>
                  <a:pt x="5218" y="46426"/>
                </a:lnTo>
                <a:lnTo>
                  <a:pt x="5130" y="46552"/>
                </a:lnTo>
                <a:lnTo>
                  <a:pt x="5054" y="46666"/>
                </a:lnTo>
                <a:lnTo>
                  <a:pt x="4991" y="46792"/>
                </a:lnTo>
                <a:lnTo>
                  <a:pt x="4940" y="46906"/>
                </a:lnTo>
                <a:lnTo>
                  <a:pt x="4915" y="47020"/>
                </a:lnTo>
                <a:lnTo>
                  <a:pt x="4902" y="47133"/>
                </a:lnTo>
                <a:lnTo>
                  <a:pt x="4915" y="47234"/>
                </a:lnTo>
                <a:lnTo>
                  <a:pt x="5142" y="47639"/>
                </a:lnTo>
                <a:lnTo>
                  <a:pt x="5244" y="47677"/>
                </a:lnTo>
                <a:lnTo>
                  <a:pt x="5357" y="47702"/>
                </a:lnTo>
                <a:lnTo>
                  <a:pt x="5597" y="47740"/>
                </a:lnTo>
                <a:lnTo>
                  <a:pt x="5863" y="47752"/>
                </a:lnTo>
                <a:lnTo>
                  <a:pt x="6128" y="47740"/>
                </a:lnTo>
                <a:lnTo>
                  <a:pt x="6393" y="47702"/>
                </a:lnTo>
                <a:lnTo>
                  <a:pt x="6633" y="47651"/>
                </a:lnTo>
                <a:lnTo>
                  <a:pt x="6848" y="47575"/>
                </a:lnTo>
                <a:lnTo>
                  <a:pt x="6936" y="47538"/>
                </a:lnTo>
                <a:lnTo>
                  <a:pt x="7012" y="47487"/>
                </a:lnTo>
                <a:lnTo>
                  <a:pt x="7884" y="46906"/>
                </a:lnTo>
                <a:lnTo>
                  <a:pt x="8263" y="46628"/>
                </a:lnTo>
                <a:lnTo>
                  <a:pt x="8642" y="46350"/>
                </a:lnTo>
                <a:lnTo>
                  <a:pt x="9021" y="46022"/>
                </a:lnTo>
                <a:lnTo>
                  <a:pt x="9438" y="45655"/>
                </a:lnTo>
                <a:lnTo>
                  <a:pt x="9880" y="45213"/>
                </a:lnTo>
                <a:lnTo>
                  <a:pt x="10398" y="44670"/>
                </a:lnTo>
                <a:lnTo>
                  <a:pt x="10423" y="44594"/>
                </a:lnTo>
                <a:lnTo>
                  <a:pt x="10474" y="44556"/>
                </a:lnTo>
                <a:lnTo>
                  <a:pt x="10449" y="44619"/>
                </a:lnTo>
                <a:lnTo>
                  <a:pt x="10398" y="44670"/>
                </a:lnTo>
                <a:lnTo>
                  <a:pt x="10259" y="45062"/>
                </a:lnTo>
                <a:lnTo>
                  <a:pt x="10107" y="45441"/>
                </a:lnTo>
                <a:lnTo>
                  <a:pt x="9109" y="47677"/>
                </a:lnTo>
                <a:lnTo>
                  <a:pt x="8111" y="49912"/>
                </a:lnTo>
                <a:lnTo>
                  <a:pt x="7606" y="51024"/>
                </a:lnTo>
                <a:lnTo>
                  <a:pt x="7126" y="52148"/>
                </a:lnTo>
                <a:lnTo>
                  <a:pt x="6646" y="53273"/>
                </a:lnTo>
                <a:lnTo>
                  <a:pt x="6191" y="54397"/>
                </a:lnTo>
                <a:lnTo>
                  <a:pt x="6090" y="54624"/>
                </a:lnTo>
                <a:lnTo>
                  <a:pt x="5989" y="54839"/>
                </a:lnTo>
                <a:lnTo>
                  <a:pt x="5888" y="55054"/>
                </a:lnTo>
                <a:lnTo>
                  <a:pt x="5774" y="55256"/>
                </a:lnTo>
                <a:lnTo>
                  <a:pt x="5660" y="55458"/>
                </a:lnTo>
                <a:lnTo>
                  <a:pt x="5534" y="55648"/>
                </a:lnTo>
                <a:lnTo>
                  <a:pt x="5408" y="55825"/>
                </a:lnTo>
                <a:lnTo>
                  <a:pt x="5281" y="56001"/>
                </a:lnTo>
                <a:lnTo>
                  <a:pt x="5142" y="56178"/>
                </a:lnTo>
                <a:lnTo>
                  <a:pt x="4991" y="56343"/>
                </a:lnTo>
                <a:lnTo>
                  <a:pt x="4839" y="56507"/>
                </a:lnTo>
                <a:lnTo>
                  <a:pt x="4675" y="56671"/>
                </a:lnTo>
                <a:lnTo>
                  <a:pt x="4511" y="56823"/>
                </a:lnTo>
                <a:lnTo>
                  <a:pt x="4334" y="56974"/>
                </a:lnTo>
                <a:lnTo>
                  <a:pt x="3968" y="57265"/>
                </a:lnTo>
                <a:lnTo>
                  <a:pt x="3563" y="57568"/>
                </a:lnTo>
                <a:lnTo>
                  <a:pt x="3159" y="57871"/>
                </a:lnTo>
                <a:lnTo>
                  <a:pt x="2780" y="58187"/>
                </a:lnTo>
                <a:lnTo>
                  <a:pt x="2388" y="58515"/>
                </a:lnTo>
                <a:lnTo>
                  <a:pt x="2009" y="58844"/>
                </a:lnTo>
                <a:lnTo>
                  <a:pt x="1643" y="59185"/>
                </a:lnTo>
                <a:lnTo>
                  <a:pt x="1277" y="59539"/>
                </a:lnTo>
                <a:lnTo>
                  <a:pt x="923" y="59892"/>
                </a:lnTo>
                <a:lnTo>
                  <a:pt x="569" y="60246"/>
                </a:lnTo>
                <a:lnTo>
                  <a:pt x="392" y="60448"/>
                </a:lnTo>
                <a:lnTo>
                  <a:pt x="304" y="60562"/>
                </a:lnTo>
                <a:lnTo>
                  <a:pt x="228" y="60675"/>
                </a:lnTo>
                <a:lnTo>
                  <a:pt x="152" y="60789"/>
                </a:lnTo>
                <a:lnTo>
                  <a:pt x="102" y="60916"/>
                </a:lnTo>
                <a:lnTo>
                  <a:pt x="51" y="61042"/>
                </a:lnTo>
                <a:lnTo>
                  <a:pt x="13" y="61156"/>
                </a:lnTo>
                <a:lnTo>
                  <a:pt x="1" y="61282"/>
                </a:lnTo>
                <a:lnTo>
                  <a:pt x="1" y="61408"/>
                </a:lnTo>
                <a:lnTo>
                  <a:pt x="26" y="61547"/>
                </a:lnTo>
                <a:lnTo>
                  <a:pt x="64" y="61673"/>
                </a:lnTo>
                <a:lnTo>
                  <a:pt x="114" y="61762"/>
                </a:lnTo>
                <a:lnTo>
                  <a:pt x="177" y="61838"/>
                </a:lnTo>
                <a:lnTo>
                  <a:pt x="241" y="61913"/>
                </a:lnTo>
                <a:lnTo>
                  <a:pt x="316" y="61964"/>
                </a:lnTo>
                <a:lnTo>
                  <a:pt x="392" y="62002"/>
                </a:lnTo>
                <a:lnTo>
                  <a:pt x="468" y="62040"/>
                </a:lnTo>
                <a:lnTo>
                  <a:pt x="556" y="62065"/>
                </a:lnTo>
                <a:lnTo>
                  <a:pt x="645" y="62078"/>
                </a:lnTo>
                <a:lnTo>
                  <a:pt x="822" y="62090"/>
                </a:lnTo>
                <a:lnTo>
                  <a:pt x="986" y="62078"/>
                </a:lnTo>
                <a:lnTo>
                  <a:pt x="1125" y="62052"/>
                </a:lnTo>
                <a:lnTo>
                  <a:pt x="1239" y="62027"/>
                </a:lnTo>
                <a:lnTo>
                  <a:pt x="1416" y="61964"/>
                </a:lnTo>
                <a:lnTo>
                  <a:pt x="1580" y="61901"/>
                </a:lnTo>
                <a:lnTo>
                  <a:pt x="1744" y="61825"/>
                </a:lnTo>
                <a:lnTo>
                  <a:pt x="1908" y="61749"/>
                </a:lnTo>
                <a:lnTo>
                  <a:pt x="2060" y="61661"/>
                </a:lnTo>
                <a:lnTo>
                  <a:pt x="2199" y="61572"/>
                </a:lnTo>
                <a:lnTo>
                  <a:pt x="2477" y="61383"/>
                </a:lnTo>
                <a:lnTo>
                  <a:pt x="2729" y="61168"/>
                </a:lnTo>
                <a:lnTo>
                  <a:pt x="2969" y="60928"/>
                </a:lnTo>
                <a:lnTo>
                  <a:pt x="3197" y="60675"/>
                </a:lnTo>
                <a:lnTo>
                  <a:pt x="3424" y="60423"/>
                </a:lnTo>
                <a:lnTo>
                  <a:pt x="3626" y="60145"/>
                </a:lnTo>
                <a:lnTo>
                  <a:pt x="3829" y="59854"/>
                </a:lnTo>
                <a:lnTo>
                  <a:pt x="4220" y="59273"/>
                </a:lnTo>
                <a:lnTo>
                  <a:pt x="4612" y="58667"/>
                </a:lnTo>
                <a:lnTo>
                  <a:pt x="4814" y="58364"/>
                </a:lnTo>
                <a:lnTo>
                  <a:pt x="5029" y="58073"/>
                </a:lnTo>
                <a:lnTo>
                  <a:pt x="5016" y="58465"/>
                </a:lnTo>
                <a:lnTo>
                  <a:pt x="5004" y="58730"/>
                </a:lnTo>
                <a:lnTo>
                  <a:pt x="4902" y="59501"/>
                </a:lnTo>
                <a:lnTo>
                  <a:pt x="4801" y="60271"/>
                </a:lnTo>
                <a:lnTo>
                  <a:pt x="4688" y="61042"/>
                </a:lnTo>
                <a:lnTo>
                  <a:pt x="4574" y="61812"/>
                </a:lnTo>
                <a:lnTo>
                  <a:pt x="4486" y="62583"/>
                </a:lnTo>
                <a:lnTo>
                  <a:pt x="4448" y="62962"/>
                </a:lnTo>
                <a:lnTo>
                  <a:pt x="4422" y="63354"/>
                </a:lnTo>
                <a:lnTo>
                  <a:pt x="4397" y="63733"/>
                </a:lnTo>
                <a:lnTo>
                  <a:pt x="4384" y="64112"/>
                </a:lnTo>
                <a:lnTo>
                  <a:pt x="4384" y="64491"/>
                </a:lnTo>
                <a:lnTo>
                  <a:pt x="4397" y="64882"/>
                </a:lnTo>
                <a:lnTo>
                  <a:pt x="4422" y="65375"/>
                </a:lnTo>
                <a:lnTo>
                  <a:pt x="4448" y="65868"/>
                </a:lnTo>
                <a:lnTo>
                  <a:pt x="4448" y="66335"/>
                </a:lnTo>
                <a:lnTo>
                  <a:pt x="4448" y="66777"/>
                </a:lnTo>
                <a:lnTo>
                  <a:pt x="4422" y="67219"/>
                </a:lnTo>
                <a:lnTo>
                  <a:pt x="4372" y="67636"/>
                </a:lnTo>
                <a:lnTo>
                  <a:pt x="4309" y="68053"/>
                </a:lnTo>
                <a:lnTo>
                  <a:pt x="4220" y="68445"/>
                </a:lnTo>
                <a:lnTo>
                  <a:pt x="4107" y="68849"/>
                </a:lnTo>
                <a:lnTo>
                  <a:pt x="3968" y="69240"/>
                </a:lnTo>
                <a:lnTo>
                  <a:pt x="3879" y="69430"/>
                </a:lnTo>
                <a:lnTo>
                  <a:pt x="3791" y="69619"/>
                </a:lnTo>
                <a:lnTo>
                  <a:pt x="3690" y="69809"/>
                </a:lnTo>
                <a:lnTo>
                  <a:pt x="3589" y="70011"/>
                </a:lnTo>
                <a:lnTo>
                  <a:pt x="3475" y="70200"/>
                </a:lnTo>
                <a:lnTo>
                  <a:pt x="3348" y="70390"/>
                </a:lnTo>
                <a:lnTo>
                  <a:pt x="3210" y="70579"/>
                </a:lnTo>
                <a:lnTo>
                  <a:pt x="3058" y="70769"/>
                </a:lnTo>
                <a:lnTo>
                  <a:pt x="2742" y="71161"/>
                </a:lnTo>
                <a:lnTo>
                  <a:pt x="2376" y="71552"/>
                </a:lnTo>
                <a:lnTo>
                  <a:pt x="2237" y="71716"/>
                </a:lnTo>
                <a:lnTo>
                  <a:pt x="2085" y="71893"/>
                </a:lnTo>
                <a:lnTo>
                  <a:pt x="1946" y="72095"/>
                </a:lnTo>
                <a:lnTo>
                  <a:pt x="1795" y="72323"/>
                </a:lnTo>
                <a:lnTo>
                  <a:pt x="1643" y="72575"/>
                </a:lnTo>
                <a:lnTo>
                  <a:pt x="1504" y="72828"/>
                </a:lnTo>
                <a:lnTo>
                  <a:pt x="1365" y="73093"/>
                </a:lnTo>
                <a:lnTo>
                  <a:pt x="1251" y="73371"/>
                </a:lnTo>
                <a:lnTo>
                  <a:pt x="1150" y="73649"/>
                </a:lnTo>
                <a:lnTo>
                  <a:pt x="1074" y="73927"/>
                </a:lnTo>
                <a:lnTo>
                  <a:pt x="1024" y="74192"/>
                </a:lnTo>
                <a:lnTo>
                  <a:pt x="999" y="74458"/>
                </a:lnTo>
                <a:lnTo>
                  <a:pt x="986" y="74584"/>
                </a:lnTo>
                <a:lnTo>
                  <a:pt x="999" y="74710"/>
                </a:lnTo>
                <a:lnTo>
                  <a:pt x="1011" y="74824"/>
                </a:lnTo>
                <a:lnTo>
                  <a:pt x="1037" y="74938"/>
                </a:lnTo>
                <a:lnTo>
                  <a:pt x="1074" y="75051"/>
                </a:lnTo>
                <a:lnTo>
                  <a:pt x="1112" y="75152"/>
                </a:lnTo>
                <a:lnTo>
                  <a:pt x="1163" y="75254"/>
                </a:lnTo>
                <a:lnTo>
                  <a:pt x="1226" y="75342"/>
                </a:lnTo>
                <a:lnTo>
                  <a:pt x="1352" y="75468"/>
                </a:lnTo>
                <a:lnTo>
                  <a:pt x="1416" y="75519"/>
                </a:lnTo>
                <a:lnTo>
                  <a:pt x="1479" y="75557"/>
                </a:lnTo>
                <a:lnTo>
                  <a:pt x="1542" y="75595"/>
                </a:lnTo>
                <a:lnTo>
                  <a:pt x="1618" y="75620"/>
                </a:lnTo>
                <a:lnTo>
                  <a:pt x="1769" y="75658"/>
                </a:lnTo>
                <a:lnTo>
                  <a:pt x="1921" y="75658"/>
                </a:lnTo>
                <a:lnTo>
                  <a:pt x="2085" y="75645"/>
                </a:lnTo>
                <a:lnTo>
                  <a:pt x="2249" y="75595"/>
                </a:lnTo>
                <a:lnTo>
                  <a:pt x="2426" y="75519"/>
                </a:lnTo>
                <a:lnTo>
                  <a:pt x="2603" y="75418"/>
                </a:lnTo>
                <a:lnTo>
                  <a:pt x="2780" y="75304"/>
                </a:lnTo>
                <a:lnTo>
                  <a:pt x="2957" y="75152"/>
                </a:lnTo>
                <a:lnTo>
                  <a:pt x="3146" y="74988"/>
                </a:lnTo>
                <a:lnTo>
                  <a:pt x="3323" y="74799"/>
                </a:lnTo>
                <a:lnTo>
                  <a:pt x="3500" y="74597"/>
                </a:lnTo>
                <a:lnTo>
                  <a:pt x="3677" y="74369"/>
                </a:lnTo>
                <a:lnTo>
                  <a:pt x="3854" y="74129"/>
                </a:lnTo>
                <a:lnTo>
                  <a:pt x="4031" y="73826"/>
                </a:lnTo>
                <a:lnTo>
                  <a:pt x="4208" y="73510"/>
                </a:lnTo>
                <a:lnTo>
                  <a:pt x="4347" y="73194"/>
                </a:lnTo>
                <a:lnTo>
                  <a:pt x="4473" y="72879"/>
                </a:lnTo>
                <a:lnTo>
                  <a:pt x="4700" y="72285"/>
                </a:lnTo>
                <a:lnTo>
                  <a:pt x="4801" y="72020"/>
                </a:lnTo>
                <a:lnTo>
                  <a:pt x="4902" y="71767"/>
                </a:lnTo>
                <a:lnTo>
                  <a:pt x="6949" y="76972"/>
                </a:lnTo>
                <a:lnTo>
                  <a:pt x="6671" y="77148"/>
                </a:lnTo>
                <a:lnTo>
                  <a:pt x="6393" y="77325"/>
                </a:lnTo>
                <a:lnTo>
                  <a:pt x="6128" y="77515"/>
                </a:lnTo>
                <a:lnTo>
                  <a:pt x="5863" y="77717"/>
                </a:lnTo>
                <a:lnTo>
                  <a:pt x="5623" y="77919"/>
                </a:lnTo>
                <a:lnTo>
                  <a:pt x="5370" y="78134"/>
                </a:lnTo>
                <a:lnTo>
                  <a:pt x="5142" y="78374"/>
                </a:lnTo>
                <a:lnTo>
                  <a:pt x="4928" y="78614"/>
                </a:lnTo>
                <a:lnTo>
                  <a:pt x="4726" y="78854"/>
                </a:lnTo>
                <a:lnTo>
                  <a:pt x="4536" y="79132"/>
                </a:lnTo>
                <a:lnTo>
                  <a:pt x="4372" y="79410"/>
                </a:lnTo>
                <a:lnTo>
                  <a:pt x="4208" y="79700"/>
                </a:lnTo>
                <a:lnTo>
                  <a:pt x="4069" y="80016"/>
                </a:lnTo>
                <a:lnTo>
                  <a:pt x="3955" y="80344"/>
                </a:lnTo>
                <a:lnTo>
                  <a:pt x="3854" y="80686"/>
                </a:lnTo>
                <a:lnTo>
                  <a:pt x="3778" y="81052"/>
                </a:lnTo>
                <a:lnTo>
                  <a:pt x="3791" y="81166"/>
                </a:lnTo>
                <a:lnTo>
                  <a:pt x="3803" y="81279"/>
                </a:lnTo>
                <a:lnTo>
                  <a:pt x="3854" y="81380"/>
                </a:lnTo>
                <a:lnTo>
                  <a:pt x="3904" y="81481"/>
                </a:lnTo>
                <a:lnTo>
                  <a:pt x="3968" y="81570"/>
                </a:lnTo>
                <a:lnTo>
                  <a:pt x="4043" y="81646"/>
                </a:lnTo>
                <a:lnTo>
                  <a:pt x="4119" y="81721"/>
                </a:lnTo>
                <a:lnTo>
                  <a:pt x="4208" y="81785"/>
                </a:lnTo>
                <a:lnTo>
                  <a:pt x="4334" y="81860"/>
                </a:lnTo>
                <a:lnTo>
                  <a:pt x="4448" y="81924"/>
                </a:lnTo>
                <a:lnTo>
                  <a:pt x="4561" y="81961"/>
                </a:lnTo>
                <a:lnTo>
                  <a:pt x="4675" y="81999"/>
                </a:lnTo>
                <a:lnTo>
                  <a:pt x="4776" y="82012"/>
                </a:lnTo>
                <a:lnTo>
                  <a:pt x="4877" y="82012"/>
                </a:lnTo>
                <a:lnTo>
                  <a:pt x="4978" y="81999"/>
                </a:lnTo>
                <a:lnTo>
                  <a:pt x="5067" y="81974"/>
                </a:lnTo>
                <a:lnTo>
                  <a:pt x="5155" y="81936"/>
                </a:lnTo>
                <a:lnTo>
                  <a:pt x="5231" y="81886"/>
                </a:lnTo>
                <a:lnTo>
                  <a:pt x="5307" y="81835"/>
                </a:lnTo>
                <a:lnTo>
                  <a:pt x="5395" y="81759"/>
                </a:lnTo>
                <a:lnTo>
                  <a:pt x="5534" y="81608"/>
                </a:lnTo>
                <a:lnTo>
                  <a:pt x="5673" y="81418"/>
                </a:lnTo>
                <a:lnTo>
                  <a:pt x="5799" y="81216"/>
                </a:lnTo>
                <a:lnTo>
                  <a:pt x="5913" y="80989"/>
                </a:lnTo>
                <a:lnTo>
                  <a:pt x="6153" y="80534"/>
                </a:lnTo>
                <a:lnTo>
                  <a:pt x="6267" y="80307"/>
                </a:lnTo>
                <a:lnTo>
                  <a:pt x="6381" y="80092"/>
                </a:lnTo>
                <a:lnTo>
                  <a:pt x="6507" y="79890"/>
                </a:lnTo>
                <a:lnTo>
                  <a:pt x="6633" y="79725"/>
                </a:lnTo>
                <a:lnTo>
                  <a:pt x="6583" y="79928"/>
                </a:lnTo>
                <a:lnTo>
                  <a:pt x="6532" y="80168"/>
                </a:lnTo>
                <a:lnTo>
                  <a:pt x="6482" y="80433"/>
                </a:lnTo>
                <a:lnTo>
                  <a:pt x="6444" y="80723"/>
                </a:lnTo>
                <a:lnTo>
                  <a:pt x="6406" y="81014"/>
                </a:lnTo>
                <a:lnTo>
                  <a:pt x="6393" y="81317"/>
                </a:lnTo>
                <a:lnTo>
                  <a:pt x="6393" y="81608"/>
                </a:lnTo>
                <a:lnTo>
                  <a:pt x="6406" y="81898"/>
                </a:lnTo>
                <a:lnTo>
                  <a:pt x="6456" y="82176"/>
                </a:lnTo>
                <a:lnTo>
                  <a:pt x="6482" y="82315"/>
                </a:lnTo>
                <a:lnTo>
                  <a:pt x="6520" y="82442"/>
                </a:lnTo>
                <a:lnTo>
                  <a:pt x="6570" y="82555"/>
                </a:lnTo>
                <a:lnTo>
                  <a:pt x="6621" y="82669"/>
                </a:lnTo>
                <a:lnTo>
                  <a:pt x="6684" y="82770"/>
                </a:lnTo>
                <a:lnTo>
                  <a:pt x="6747" y="82858"/>
                </a:lnTo>
                <a:lnTo>
                  <a:pt x="6823" y="82934"/>
                </a:lnTo>
                <a:lnTo>
                  <a:pt x="6911" y="83010"/>
                </a:lnTo>
                <a:lnTo>
                  <a:pt x="7012" y="83073"/>
                </a:lnTo>
                <a:lnTo>
                  <a:pt x="7113" y="83124"/>
                </a:lnTo>
                <a:lnTo>
                  <a:pt x="7227" y="83149"/>
                </a:lnTo>
                <a:lnTo>
                  <a:pt x="7353" y="83174"/>
                </a:lnTo>
                <a:lnTo>
                  <a:pt x="7644" y="83174"/>
                </a:lnTo>
                <a:lnTo>
                  <a:pt x="7770" y="83149"/>
                </a:lnTo>
                <a:lnTo>
                  <a:pt x="7871" y="83111"/>
                </a:lnTo>
                <a:lnTo>
                  <a:pt x="7972" y="83073"/>
                </a:lnTo>
                <a:lnTo>
                  <a:pt x="8073" y="83023"/>
                </a:lnTo>
                <a:lnTo>
                  <a:pt x="8149" y="82972"/>
                </a:lnTo>
                <a:lnTo>
                  <a:pt x="8225" y="82896"/>
                </a:lnTo>
                <a:lnTo>
                  <a:pt x="8288" y="82820"/>
                </a:lnTo>
                <a:lnTo>
                  <a:pt x="8351" y="82745"/>
                </a:lnTo>
                <a:lnTo>
                  <a:pt x="8389" y="82656"/>
                </a:lnTo>
                <a:lnTo>
                  <a:pt x="8440" y="82555"/>
                </a:lnTo>
                <a:lnTo>
                  <a:pt x="8465" y="82454"/>
                </a:lnTo>
                <a:lnTo>
                  <a:pt x="8503" y="82340"/>
                </a:lnTo>
                <a:lnTo>
                  <a:pt x="8541" y="82113"/>
                </a:lnTo>
                <a:lnTo>
                  <a:pt x="8554" y="81873"/>
                </a:lnTo>
                <a:lnTo>
                  <a:pt x="8541" y="81620"/>
                </a:lnTo>
                <a:lnTo>
                  <a:pt x="8528" y="81368"/>
                </a:lnTo>
                <a:lnTo>
                  <a:pt x="8503" y="81102"/>
                </a:lnTo>
                <a:lnTo>
                  <a:pt x="8452" y="80837"/>
                </a:lnTo>
                <a:lnTo>
                  <a:pt x="8364" y="80344"/>
                </a:lnTo>
                <a:lnTo>
                  <a:pt x="8263" y="79902"/>
                </a:lnTo>
                <a:lnTo>
                  <a:pt x="8377" y="80054"/>
                </a:lnTo>
                <a:lnTo>
                  <a:pt x="8490" y="80231"/>
                </a:lnTo>
                <a:lnTo>
                  <a:pt x="8705" y="80635"/>
                </a:lnTo>
                <a:lnTo>
                  <a:pt x="8933" y="81065"/>
                </a:lnTo>
                <a:lnTo>
                  <a:pt x="9046" y="81279"/>
                </a:lnTo>
                <a:lnTo>
                  <a:pt x="9160" y="81481"/>
                </a:lnTo>
                <a:lnTo>
                  <a:pt x="9286" y="81658"/>
                </a:lnTo>
                <a:lnTo>
                  <a:pt x="9400" y="81810"/>
                </a:lnTo>
                <a:lnTo>
                  <a:pt x="9539" y="81924"/>
                </a:lnTo>
                <a:lnTo>
                  <a:pt x="9602" y="81974"/>
                </a:lnTo>
                <a:lnTo>
                  <a:pt x="9665" y="82012"/>
                </a:lnTo>
                <a:lnTo>
                  <a:pt x="9741" y="82037"/>
                </a:lnTo>
                <a:lnTo>
                  <a:pt x="9817" y="82050"/>
                </a:lnTo>
                <a:lnTo>
                  <a:pt x="9880" y="82050"/>
                </a:lnTo>
                <a:lnTo>
                  <a:pt x="9956" y="82037"/>
                </a:lnTo>
                <a:lnTo>
                  <a:pt x="10032" y="82012"/>
                </a:lnTo>
                <a:lnTo>
                  <a:pt x="10120" y="81961"/>
                </a:lnTo>
                <a:lnTo>
                  <a:pt x="10196" y="81911"/>
                </a:lnTo>
                <a:lnTo>
                  <a:pt x="10284" y="81835"/>
                </a:lnTo>
                <a:lnTo>
                  <a:pt x="10335" y="81772"/>
                </a:lnTo>
                <a:lnTo>
                  <a:pt x="10373" y="81709"/>
                </a:lnTo>
                <a:lnTo>
                  <a:pt x="10411" y="81646"/>
                </a:lnTo>
                <a:lnTo>
                  <a:pt x="10436" y="81570"/>
                </a:lnTo>
                <a:lnTo>
                  <a:pt x="10474" y="81431"/>
                </a:lnTo>
                <a:lnTo>
                  <a:pt x="10499" y="81279"/>
                </a:lnTo>
                <a:lnTo>
                  <a:pt x="10499" y="81128"/>
                </a:lnTo>
                <a:lnTo>
                  <a:pt x="10486" y="80976"/>
                </a:lnTo>
                <a:lnTo>
                  <a:pt x="10436" y="80686"/>
                </a:lnTo>
                <a:lnTo>
                  <a:pt x="10385" y="80408"/>
                </a:lnTo>
                <a:lnTo>
                  <a:pt x="10310" y="80155"/>
                </a:lnTo>
                <a:lnTo>
                  <a:pt x="10234" y="79953"/>
                </a:lnTo>
                <a:lnTo>
                  <a:pt x="10145" y="79789"/>
                </a:lnTo>
                <a:lnTo>
                  <a:pt x="10070" y="79650"/>
                </a:lnTo>
                <a:lnTo>
                  <a:pt x="10006" y="79536"/>
                </a:lnTo>
                <a:lnTo>
                  <a:pt x="9931" y="79422"/>
                </a:lnTo>
                <a:lnTo>
                  <a:pt x="10107" y="79511"/>
                </a:lnTo>
                <a:lnTo>
                  <a:pt x="10284" y="79624"/>
                </a:lnTo>
                <a:lnTo>
                  <a:pt x="10651" y="79864"/>
                </a:lnTo>
                <a:lnTo>
                  <a:pt x="10828" y="79953"/>
                </a:lnTo>
                <a:lnTo>
                  <a:pt x="10929" y="80003"/>
                </a:lnTo>
                <a:lnTo>
                  <a:pt x="11017" y="80029"/>
                </a:lnTo>
                <a:lnTo>
                  <a:pt x="11106" y="80054"/>
                </a:lnTo>
                <a:lnTo>
                  <a:pt x="11207" y="80067"/>
                </a:lnTo>
                <a:lnTo>
                  <a:pt x="11295" y="80067"/>
                </a:lnTo>
                <a:lnTo>
                  <a:pt x="11396" y="80054"/>
                </a:lnTo>
                <a:lnTo>
                  <a:pt x="11447" y="80041"/>
                </a:lnTo>
                <a:lnTo>
                  <a:pt x="11497" y="80029"/>
                </a:lnTo>
                <a:lnTo>
                  <a:pt x="11573" y="79953"/>
                </a:lnTo>
                <a:lnTo>
                  <a:pt x="11649" y="79877"/>
                </a:lnTo>
                <a:lnTo>
                  <a:pt x="11687" y="79776"/>
                </a:lnTo>
                <a:lnTo>
                  <a:pt x="11712" y="79637"/>
                </a:lnTo>
                <a:lnTo>
                  <a:pt x="11725" y="79498"/>
                </a:lnTo>
                <a:lnTo>
                  <a:pt x="11699" y="79359"/>
                </a:lnTo>
                <a:lnTo>
                  <a:pt x="11674" y="79208"/>
                </a:lnTo>
                <a:lnTo>
                  <a:pt x="11624" y="79069"/>
                </a:lnTo>
                <a:lnTo>
                  <a:pt x="11573" y="78930"/>
                </a:lnTo>
                <a:lnTo>
                  <a:pt x="11447" y="78677"/>
                </a:lnTo>
                <a:lnTo>
                  <a:pt x="11282" y="78412"/>
                </a:lnTo>
                <a:lnTo>
                  <a:pt x="11118" y="78159"/>
                </a:lnTo>
                <a:lnTo>
                  <a:pt x="10929" y="77944"/>
                </a:lnTo>
                <a:lnTo>
                  <a:pt x="10727" y="77742"/>
                </a:lnTo>
                <a:lnTo>
                  <a:pt x="10524" y="77565"/>
                </a:lnTo>
                <a:lnTo>
                  <a:pt x="10297" y="77414"/>
                </a:lnTo>
                <a:lnTo>
                  <a:pt x="10070" y="77275"/>
                </a:lnTo>
                <a:lnTo>
                  <a:pt x="9830" y="77148"/>
                </a:lnTo>
                <a:lnTo>
                  <a:pt x="9590" y="77047"/>
                </a:lnTo>
                <a:lnTo>
                  <a:pt x="9337" y="76959"/>
                </a:lnTo>
                <a:lnTo>
                  <a:pt x="9072" y="76871"/>
                </a:lnTo>
                <a:lnTo>
                  <a:pt x="8806" y="76807"/>
                </a:lnTo>
                <a:lnTo>
                  <a:pt x="8541" y="76757"/>
                </a:lnTo>
                <a:lnTo>
                  <a:pt x="8276" y="76719"/>
                </a:lnTo>
                <a:lnTo>
                  <a:pt x="8010" y="76681"/>
                </a:lnTo>
                <a:lnTo>
                  <a:pt x="7732" y="76656"/>
                </a:lnTo>
                <a:lnTo>
                  <a:pt x="7518" y="76302"/>
                </a:lnTo>
                <a:lnTo>
                  <a:pt x="7315" y="75948"/>
                </a:lnTo>
                <a:lnTo>
                  <a:pt x="7126" y="75595"/>
                </a:lnTo>
                <a:lnTo>
                  <a:pt x="6949" y="75241"/>
                </a:lnTo>
                <a:lnTo>
                  <a:pt x="6772" y="74887"/>
                </a:lnTo>
                <a:lnTo>
                  <a:pt x="6621" y="74533"/>
                </a:lnTo>
                <a:lnTo>
                  <a:pt x="6469" y="74167"/>
                </a:lnTo>
                <a:lnTo>
                  <a:pt x="6330" y="73813"/>
                </a:lnTo>
                <a:lnTo>
                  <a:pt x="6204" y="73447"/>
                </a:lnTo>
                <a:lnTo>
                  <a:pt x="6077" y="73081"/>
                </a:lnTo>
                <a:lnTo>
                  <a:pt x="5964" y="72714"/>
                </a:lnTo>
                <a:lnTo>
                  <a:pt x="5863" y="72348"/>
                </a:lnTo>
                <a:lnTo>
                  <a:pt x="5774" y="71982"/>
                </a:lnTo>
                <a:lnTo>
                  <a:pt x="5686" y="71615"/>
                </a:lnTo>
                <a:lnTo>
                  <a:pt x="5534" y="70870"/>
                </a:lnTo>
                <a:lnTo>
                  <a:pt x="5408" y="70125"/>
                </a:lnTo>
                <a:lnTo>
                  <a:pt x="5307" y="69367"/>
                </a:lnTo>
                <a:lnTo>
                  <a:pt x="5231" y="68609"/>
                </a:lnTo>
                <a:lnTo>
                  <a:pt x="5180" y="67851"/>
                </a:lnTo>
                <a:lnTo>
                  <a:pt x="5142" y="67093"/>
                </a:lnTo>
                <a:lnTo>
                  <a:pt x="5117" y="66322"/>
                </a:lnTo>
                <a:lnTo>
                  <a:pt x="5105" y="65552"/>
                </a:lnTo>
                <a:lnTo>
                  <a:pt x="5092" y="64781"/>
                </a:lnTo>
                <a:lnTo>
                  <a:pt x="5092" y="64781"/>
                </a:lnTo>
                <a:lnTo>
                  <a:pt x="5206" y="64971"/>
                </a:lnTo>
                <a:lnTo>
                  <a:pt x="5307" y="65173"/>
                </a:lnTo>
                <a:lnTo>
                  <a:pt x="5484" y="65564"/>
                </a:lnTo>
                <a:lnTo>
                  <a:pt x="5572" y="65766"/>
                </a:lnTo>
                <a:lnTo>
                  <a:pt x="5673" y="65956"/>
                </a:lnTo>
                <a:lnTo>
                  <a:pt x="5774" y="66133"/>
                </a:lnTo>
                <a:lnTo>
                  <a:pt x="5888" y="66297"/>
                </a:lnTo>
                <a:lnTo>
                  <a:pt x="6482" y="67042"/>
                </a:lnTo>
                <a:lnTo>
                  <a:pt x="6785" y="67396"/>
                </a:lnTo>
                <a:lnTo>
                  <a:pt x="7088" y="67762"/>
                </a:lnTo>
                <a:lnTo>
                  <a:pt x="7404" y="68116"/>
                </a:lnTo>
                <a:lnTo>
                  <a:pt x="7720" y="68457"/>
                </a:lnTo>
                <a:lnTo>
                  <a:pt x="8048" y="68798"/>
                </a:lnTo>
                <a:lnTo>
                  <a:pt x="8389" y="69114"/>
                </a:lnTo>
                <a:lnTo>
                  <a:pt x="8503" y="69203"/>
                </a:lnTo>
                <a:lnTo>
                  <a:pt x="8617" y="69278"/>
                </a:lnTo>
                <a:lnTo>
                  <a:pt x="8743" y="69329"/>
                </a:lnTo>
                <a:lnTo>
                  <a:pt x="8869" y="69367"/>
                </a:lnTo>
                <a:lnTo>
                  <a:pt x="9008" y="69392"/>
                </a:lnTo>
                <a:lnTo>
                  <a:pt x="9135" y="69392"/>
                </a:lnTo>
                <a:lnTo>
                  <a:pt x="9261" y="69379"/>
                </a:lnTo>
                <a:lnTo>
                  <a:pt x="9387" y="69354"/>
                </a:lnTo>
                <a:lnTo>
                  <a:pt x="9501" y="69304"/>
                </a:lnTo>
                <a:lnTo>
                  <a:pt x="9615" y="69240"/>
                </a:lnTo>
                <a:lnTo>
                  <a:pt x="9703" y="69152"/>
                </a:lnTo>
                <a:lnTo>
                  <a:pt x="9779" y="69051"/>
                </a:lnTo>
                <a:lnTo>
                  <a:pt x="9842" y="68937"/>
                </a:lnTo>
                <a:lnTo>
                  <a:pt x="9880" y="68798"/>
                </a:lnTo>
                <a:lnTo>
                  <a:pt x="9905" y="68634"/>
                </a:lnTo>
                <a:lnTo>
                  <a:pt x="9893" y="68457"/>
                </a:lnTo>
                <a:lnTo>
                  <a:pt x="9880" y="68343"/>
                </a:lnTo>
                <a:lnTo>
                  <a:pt x="9855" y="68242"/>
                </a:lnTo>
                <a:lnTo>
                  <a:pt x="9817" y="68141"/>
                </a:lnTo>
                <a:lnTo>
                  <a:pt x="9779" y="68028"/>
                </a:lnTo>
                <a:lnTo>
                  <a:pt x="9665" y="67826"/>
                </a:lnTo>
                <a:lnTo>
                  <a:pt x="9526" y="67623"/>
                </a:lnTo>
                <a:lnTo>
                  <a:pt x="9375" y="67421"/>
                </a:lnTo>
                <a:lnTo>
                  <a:pt x="9211" y="67219"/>
                </a:lnTo>
                <a:lnTo>
                  <a:pt x="8882" y="66828"/>
                </a:lnTo>
                <a:lnTo>
                  <a:pt x="8465" y="66348"/>
                </a:lnTo>
                <a:lnTo>
                  <a:pt x="8048" y="65868"/>
                </a:lnTo>
                <a:lnTo>
                  <a:pt x="7202" y="64920"/>
                </a:lnTo>
                <a:lnTo>
                  <a:pt x="6343" y="63973"/>
                </a:lnTo>
                <a:lnTo>
                  <a:pt x="5926" y="63493"/>
                </a:lnTo>
                <a:lnTo>
                  <a:pt x="5521" y="63013"/>
                </a:lnTo>
                <a:lnTo>
                  <a:pt x="5420" y="62874"/>
                </a:lnTo>
                <a:lnTo>
                  <a:pt x="5319" y="62697"/>
                </a:lnTo>
                <a:lnTo>
                  <a:pt x="5231" y="62520"/>
                </a:lnTo>
                <a:lnTo>
                  <a:pt x="5168" y="62330"/>
                </a:lnTo>
                <a:lnTo>
                  <a:pt x="5117" y="62141"/>
                </a:lnTo>
                <a:lnTo>
                  <a:pt x="5079" y="61951"/>
                </a:lnTo>
                <a:lnTo>
                  <a:pt x="5079" y="61775"/>
                </a:lnTo>
                <a:lnTo>
                  <a:pt x="5079" y="61699"/>
                </a:lnTo>
                <a:lnTo>
                  <a:pt x="5105" y="61610"/>
                </a:lnTo>
                <a:lnTo>
                  <a:pt x="5660" y="59400"/>
                </a:lnTo>
                <a:lnTo>
                  <a:pt x="6242" y="57189"/>
                </a:lnTo>
                <a:lnTo>
                  <a:pt x="6835" y="54978"/>
                </a:lnTo>
                <a:lnTo>
                  <a:pt x="7442" y="52767"/>
                </a:lnTo>
                <a:lnTo>
                  <a:pt x="7505" y="52603"/>
                </a:lnTo>
                <a:lnTo>
                  <a:pt x="7555" y="52439"/>
                </a:lnTo>
                <a:lnTo>
                  <a:pt x="7707" y="52098"/>
                </a:lnTo>
                <a:lnTo>
                  <a:pt x="8023" y="51454"/>
                </a:lnTo>
                <a:lnTo>
                  <a:pt x="8314" y="50822"/>
                </a:lnTo>
                <a:lnTo>
                  <a:pt x="8629" y="50190"/>
                </a:lnTo>
                <a:lnTo>
                  <a:pt x="8629" y="50190"/>
                </a:lnTo>
                <a:lnTo>
                  <a:pt x="8554" y="50961"/>
                </a:lnTo>
                <a:lnTo>
                  <a:pt x="8478" y="51795"/>
                </a:lnTo>
                <a:lnTo>
                  <a:pt x="8440" y="52224"/>
                </a:lnTo>
                <a:lnTo>
                  <a:pt x="8427" y="52641"/>
                </a:lnTo>
                <a:lnTo>
                  <a:pt x="8427" y="53058"/>
                </a:lnTo>
                <a:lnTo>
                  <a:pt x="8465" y="53462"/>
                </a:lnTo>
                <a:lnTo>
                  <a:pt x="8478" y="53652"/>
                </a:lnTo>
                <a:lnTo>
                  <a:pt x="8516" y="53841"/>
                </a:lnTo>
                <a:lnTo>
                  <a:pt x="8554" y="54018"/>
                </a:lnTo>
                <a:lnTo>
                  <a:pt x="8604" y="54182"/>
                </a:lnTo>
                <a:lnTo>
                  <a:pt x="8655" y="54347"/>
                </a:lnTo>
                <a:lnTo>
                  <a:pt x="8730" y="54498"/>
                </a:lnTo>
                <a:lnTo>
                  <a:pt x="8806" y="54650"/>
                </a:lnTo>
                <a:lnTo>
                  <a:pt x="8895" y="54776"/>
                </a:lnTo>
                <a:lnTo>
                  <a:pt x="8996" y="54890"/>
                </a:lnTo>
                <a:lnTo>
                  <a:pt x="9109" y="55003"/>
                </a:lnTo>
                <a:lnTo>
                  <a:pt x="9236" y="55092"/>
                </a:lnTo>
                <a:lnTo>
                  <a:pt x="9375" y="55168"/>
                </a:lnTo>
                <a:lnTo>
                  <a:pt x="9526" y="55231"/>
                </a:lnTo>
                <a:lnTo>
                  <a:pt x="9703" y="55281"/>
                </a:lnTo>
                <a:lnTo>
                  <a:pt x="9880" y="55319"/>
                </a:lnTo>
                <a:lnTo>
                  <a:pt x="10082" y="55332"/>
                </a:lnTo>
                <a:lnTo>
                  <a:pt x="10196" y="55332"/>
                </a:lnTo>
                <a:lnTo>
                  <a:pt x="10284" y="55319"/>
                </a:lnTo>
                <a:lnTo>
                  <a:pt x="10385" y="55294"/>
                </a:lnTo>
                <a:lnTo>
                  <a:pt x="10474" y="55269"/>
                </a:lnTo>
                <a:lnTo>
                  <a:pt x="10550" y="55231"/>
                </a:lnTo>
                <a:lnTo>
                  <a:pt x="10625" y="55193"/>
                </a:lnTo>
                <a:lnTo>
                  <a:pt x="10689" y="55142"/>
                </a:lnTo>
                <a:lnTo>
                  <a:pt x="10752" y="55079"/>
                </a:lnTo>
                <a:lnTo>
                  <a:pt x="10802" y="55016"/>
                </a:lnTo>
                <a:lnTo>
                  <a:pt x="10853" y="54953"/>
                </a:lnTo>
                <a:lnTo>
                  <a:pt x="10941" y="54801"/>
                </a:lnTo>
                <a:lnTo>
                  <a:pt x="11004" y="54624"/>
                </a:lnTo>
                <a:lnTo>
                  <a:pt x="11055" y="54448"/>
                </a:lnTo>
                <a:lnTo>
                  <a:pt x="11080" y="54245"/>
                </a:lnTo>
                <a:lnTo>
                  <a:pt x="11106" y="54043"/>
                </a:lnTo>
                <a:lnTo>
                  <a:pt x="11106" y="53841"/>
                </a:lnTo>
                <a:lnTo>
                  <a:pt x="11106" y="53639"/>
                </a:lnTo>
                <a:lnTo>
                  <a:pt x="11080" y="53424"/>
                </a:lnTo>
                <a:lnTo>
                  <a:pt x="11055" y="53235"/>
                </a:lnTo>
                <a:lnTo>
                  <a:pt x="10992" y="52869"/>
                </a:lnTo>
                <a:lnTo>
                  <a:pt x="10878" y="52388"/>
                </a:lnTo>
                <a:lnTo>
                  <a:pt x="10764" y="51921"/>
                </a:lnTo>
                <a:lnTo>
                  <a:pt x="10486" y="50974"/>
                </a:lnTo>
                <a:lnTo>
                  <a:pt x="10360" y="50506"/>
                </a:lnTo>
                <a:lnTo>
                  <a:pt x="10234" y="50026"/>
                </a:lnTo>
                <a:lnTo>
                  <a:pt x="10120" y="49559"/>
                </a:lnTo>
                <a:lnTo>
                  <a:pt x="10019" y="49079"/>
                </a:lnTo>
                <a:lnTo>
                  <a:pt x="9981" y="48813"/>
                </a:lnTo>
                <a:lnTo>
                  <a:pt x="9956" y="48536"/>
                </a:lnTo>
                <a:lnTo>
                  <a:pt x="9943" y="48258"/>
                </a:lnTo>
                <a:lnTo>
                  <a:pt x="9956" y="47980"/>
                </a:lnTo>
                <a:lnTo>
                  <a:pt x="9969" y="47702"/>
                </a:lnTo>
                <a:lnTo>
                  <a:pt x="10019" y="47437"/>
                </a:lnTo>
                <a:lnTo>
                  <a:pt x="10082" y="47171"/>
                </a:lnTo>
                <a:lnTo>
                  <a:pt x="10158" y="46919"/>
                </a:lnTo>
                <a:lnTo>
                  <a:pt x="10385" y="46375"/>
                </a:lnTo>
                <a:lnTo>
                  <a:pt x="10613" y="45832"/>
                </a:lnTo>
                <a:lnTo>
                  <a:pt x="10866" y="45289"/>
                </a:lnTo>
                <a:lnTo>
                  <a:pt x="11118" y="44758"/>
                </a:lnTo>
                <a:lnTo>
                  <a:pt x="11649" y="43697"/>
                </a:lnTo>
                <a:lnTo>
                  <a:pt x="12167" y="42623"/>
                </a:lnTo>
                <a:lnTo>
                  <a:pt x="12280" y="42396"/>
                </a:lnTo>
                <a:lnTo>
                  <a:pt x="12331" y="42282"/>
                </a:lnTo>
                <a:lnTo>
                  <a:pt x="12394" y="42169"/>
                </a:lnTo>
                <a:lnTo>
                  <a:pt x="12457" y="42093"/>
                </a:lnTo>
                <a:lnTo>
                  <a:pt x="12521" y="42017"/>
                </a:lnTo>
                <a:lnTo>
                  <a:pt x="12647" y="41891"/>
                </a:lnTo>
                <a:lnTo>
                  <a:pt x="12634" y="42131"/>
                </a:lnTo>
                <a:lnTo>
                  <a:pt x="12609" y="42371"/>
                </a:lnTo>
                <a:lnTo>
                  <a:pt x="12571" y="42623"/>
                </a:lnTo>
                <a:lnTo>
                  <a:pt x="12521" y="42863"/>
                </a:lnTo>
                <a:lnTo>
                  <a:pt x="12419" y="43369"/>
                </a:lnTo>
                <a:lnTo>
                  <a:pt x="12331" y="43861"/>
                </a:lnTo>
                <a:lnTo>
                  <a:pt x="12306" y="44101"/>
                </a:lnTo>
                <a:lnTo>
                  <a:pt x="12280" y="44342"/>
                </a:lnTo>
                <a:lnTo>
                  <a:pt x="12280" y="44569"/>
                </a:lnTo>
                <a:lnTo>
                  <a:pt x="12293" y="44784"/>
                </a:lnTo>
                <a:lnTo>
                  <a:pt x="12331" y="44986"/>
                </a:lnTo>
                <a:lnTo>
                  <a:pt x="12369" y="45087"/>
                </a:lnTo>
                <a:lnTo>
                  <a:pt x="12407" y="45188"/>
                </a:lnTo>
                <a:lnTo>
                  <a:pt x="12457" y="45276"/>
                </a:lnTo>
                <a:lnTo>
                  <a:pt x="12508" y="45377"/>
                </a:lnTo>
                <a:lnTo>
                  <a:pt x="12571" y="45453"/>
                </a:lnTo>
                <a:lnTo>
                  <a:pt x="12647" y="45542"/>
                </a:lnTo>
                <a:lnTo>
                  <a:pt x="12710" y="45605"/>
                </a:lnTo>
                <a:lnTo>
                  <a:pt x="12786" y="45668"/>
                </a:lnTo>
                <a:lnTo>
                  <a:pt x="12862" y="45718"/>
                </a:lnTo>
                <a:lnTo>
                  <a:pt x="12937" y="45744"/>
                </a:lnTo>
                <a:lnTo>
                  <a:pt x="13013" y="45769"/>
                </a:lnTo>
                <a:lnTo>
                  <a:pt x="13089" y="45794"/>
                </a:lnTo>
                <a:lnTo>
                  <a:pt x="13228" y="45794"/>
                </a:lnTo>
                <a:lnTo>
                  <a:pt x="13304" y="45769"/>
                </a:lnTo>
                <a:lnTo>
                  <a:pt x="13380" y="45756"/>
                </a:lnTo>
                <a:lnTo>
                  <a:pt x="13455" y="45718"/>
                </a:lnTo>
                <a:lnTo>
                  <a:pt x="13519" y="45681"/>
                </a:lnTo>
                <a:lnTo>
                  <a:pt x="13658" y="45580"/>
                </a:lnTo>
                <a:lnTo>
                  <a:pt x="13797" y="45466"/>
                </a:lnTo>
                <a:lnTo>
                  <a:pt x="13910" y="45314"/>
                </a:lnTo>
                <a:lnTo>
                  <a:pt x="14024" y="45150"/>
                </a:lnTo>
                <a:lnTo>
                  <a:pt x="14125" y="44961"/>
                </a:lnTo>
                <a:lnTo>
                  <a:pt x="14213" y="44758"/>
                </a:lnTo>
                <a:lnTo>
                  <a:pt x="14277" y="44556"/>
                </a:lnTo>
                <a:lnTo>
                  <a:pt x="14327" y="44329"/>
                </a:lnTo>
                <a:lnTo>
                  <a:pt x="14365" y="44114"/>
                </a:lnTo>
                <a:lnTo>
                  <a:pt x="14378" y="43887"/>
                </a:lnTo>
                <a:lnTo>
                  <a:pt x="14365" y="43318"/>
                </a:lnTo>
                <a:lnTo>
                  <a:pt x="14340" y="42750"/>
                </a:lnTo>
                <a:lnTo>
                  <a:pt x="14314" y="42169"/>
                </a:lnTo>
                <a:lnTo>
                  <a:pt x="14264" y="41600"/>
                </a:lnTo>
                <a:lnTo>
                  <a:pt x="14176" y="40451"/>
                </a:lnTo>
                <a:lnTo>
                  <a:pt x="14125" y="39870"/>
                </a:lnTo>
                <a:lnTo>
                  <a:pt x="14087" y="39301"/>
                </a:lnTo>
                <a:lnTo>
                  <a:pt x="14087" y="38998"/>
                </a:lnTo>
                <a:lnTo>
                  <a:pt x="14100" y="38707"/>
                </a:lnTo>
                <a:lnTo>
                  <a:pt x="14150" y="38101"/>
                </a:lnTo>
                <a:lnTo>
                  <a:pt x="14289" y="38126"/>
                </a:lnTo>
                <a:lnTo>
                  <a:pt x="16121" y="43179"/>
                </a:lnTo>
                <a:lnTo>
                  <a:pt x="16083" y="43381"/>
                </a:lnTo>
                <a:lnTo>
                  <a:pt x="16033" y="43596"/>
                </a:lnTo>
                <a:lnTo>
                  <a:pt x="15957" y="43811"/>
                </a:lnTo>
                <a:lnTo>
                  <a:pt x="15868" y="44026"/>
                </a:lnTo>
                <a:lnTo>
                  <a:pt x="15767" y="44253"/>
                </a:lnTo>
                <a:lnTo>
                  <a:pt x="15654" y="44480"/>
                </a:lnTo>
                <a:lnTo>
                  <a:pt x="15401" y="44935"/>
                </a:lnTo>
                <a:lnTo>
                  <a:pt x="15123" y="45403"/>
                </a:lnTo>
                <a:lnTo>
                  <a:pt x="14820" y="45883"/>
                </a:lnTo>
                <a:lnTo>
                  <a:pt x="14529" y="46350"/>
                </a:lnTo>
                <a:lnTo>
                  <a:pt x="14239" y="46818"/>
                </a:lnTo>
                <a:lnTo>
                  <a:pt x="13986" y="47272"/>
                </a:lnTo>
                <a:lnTo>
                  <a:pt x="13885" y="47500"/>
                </a:lnTo>
                <a:lnTo>
                  <a:pt x="13784" y="47714"/>
                </a:lnTo>
                <a:lnTo>
                  <a:pt x="13695" y="47929"/>
                </a:lnTo>
                <a:lnTo>
                  <a:pt x="13632" y="48131"/>
                </a:lnTo>
                <a:lnTo>
                  <a:pt x="13582" y="48333"/>
                </a:lnTo>
                <a:lnTo>
                  <a:pt x="13544" y="48536"/>
                </a:lnTo>
                <a:lnTo>
                  <a:pt x="13531" y="48725"/>
                </a:lnTo>
                <a:lnTo>
                  <a:pt x="13544" y="48902"/>
                </a:lnTo>
                <a:lnTo>
                  <a:pt x="13582" y="49079"/>
                </a:lnTo>
                <a:lnTo>
                  <a:pt x="13645" y="49230"/>
                </a:lnTo>
                <a:lnTo>
                  <a:pt x="13695" y="49319"/>
                </a:lnTo>
                <a:lnTo>
                  <a:pt x="13746" y="49395"/>
                </a:lnTo>
                <a:lnTo>
                  <a:pt x="13797" y="49458"/>
                </a:lnTo>
                <a:lnTo>
                  <a:pt x="13860" y="49534"/>
                </a:lnTo>
                <a:lnTo>
                  <a:pt x="14011" y="49672"/>
                </a:lnTo>
                <a:lnTo>
                  <a:pt x="14201" y="49786"/>
                </a:lnTo>
                <a:lnTo>
                  <a:pt x="14327" y="49849"/>
                </a:lnTo>
                <a:lnTo>
                  <a:pt x="14453" y="49900"/>
                </a:lnTo>
                <a:lnTo>
                  <a:pt x="14567" y="49938"/>
                </a:lnTo>
                <a:lnTo>
                  <a:pt x="14668" y="49950"/>
                </a:lnTo>
                <a:lnTo>
                  <a:pt x="14769" y="49963"/>
                </a:lnTo>
                <a:lnTo>
                  <a:pt x="14870" y="49950"/>
                </a:lnTo>
                <a:lnTo>
                  <a:pt x="14959" y="49938"/>
                </a:lnTo>
                <a:lnTo>
                  <a:pt x="15047" y="49900"/>
                </a:lnTo>
                <a:lnTo>
                  <a:pt x="15136" y="49862"/>
                </a:lnTo>
                <a:lnTo>
                  <a:pt x="15211" y="49811"/>
                </a:lnTo>
                <a:lnTo>
                  <a:pt x="15275" y="49748"/>
                </a:lnTo>
                <a:lnTo>
                  <a:pt x="15350" y="49685"/>
                </a:lnTo>
                <a:lnTo>
                  <a:pt x="15477" y="49534"/>
                </a:lnTo>
                <a:lnTo>
                  <a:pt x="15590" y="49344"/>
                </a:lnTo>
                <a:lnTo>
                  <a:pt x="15692" y="49142"/>
                </a:lnTo>
                <a:lnTo>
                  <a:pt x="15780" y="48927"/>
                </a:lnTo>
                <a:lnTo>
                  <a:pt x="15868" y="48712"/>
                </a:lnTo>
                <a:lnTo>
                  <a:pt x="15944" y="48485"/>
                </a:lnTo>
                <a:lnTo>
                  <a:pt x="16083" y="48056"/>
                </a:lnTo>
                <a:lnTo>
                  <a:pt x="16146" y="47866"/>
                </a:lnTo>
                <a:lnTo>
                  <a:pt x="16210" y="47702"/>
                </a:lnTo>
                <a:lnTo>
                  <a:pt x="16349" y="47348"/>
                </a:lnTo>
                <a:lnTo>
                  <a:pt x="16475" y="46982"/>
                </a:lnTo>
                <a:lnTo>
                  <a:pt x="16576" y="46603"/>
                </a:lnTo>
                <a:lnTo>
                  <a:pt x="16664" y="46224"/>
                </a:lnTo>
                <a:lnTo>
                  <a:pt x="16829" y="45428"/>
                </a:lnTo>
                <a:lnTo>
                  <a:pt x="16917" y="45036"/>
                </a:lnTo>
                <a:lnTo>
                  <a:pt x="17018" y="44619"/>
                </a:lnTo>
                <a:lnTo>
                  <a:pt x="17182" y="44847"/>
                </a:lnTo>
                <a:lnTo>
                  <a:pt x="17296" y="45024"/>
                </a:lnTo>
                <a:lnTo>
                  <a:pt x="17536" y="45441"/>
                </a:lnTo>
                <a:lnTo>
                  <a:pt x="17751" y="45857"/>
                </a:lnTo>
                <a:lnTo>
                  <a:pt x="17966" y="46274"/>
                </a:lnTo>
                <a:lnTo>
                  <a:pt x="18168" y="46691"/>
                </a:lnTo>
                <a:lnTo>
                  <a:pt x="18357" y="47121"/>
                </a:lnTo>
                <a:lnTo>
                  <a:pt x="18534" y="47550"/>
                </a:lnTo>
                <a:lnTo>
                  <a:pt x="18711" y="47992"/>
                </a:lnTo>
                <a:lnTo>
                  <a:pt x="18875" y="48422"/>
                </a:lnTo>
                <a:lnTo>
                  <a:pt x="19027" y="48864"/>
                </a:lnTo>
                <a:lnTo>
                  <a:pt x="19166" y="49319"/>
                </a:lnTo>
                <a:lnTo>
                  <a:pt x="19305" y="49761"/>
                </a:lnTo>
                <a:lnTo>
                  <a:pt x="19431" y="50216"/>
                </a:lnTo>
                <a:lnTo>
                  <a:pt x="19557" y="50670"/>
                </a:lnTo>
                <a:lnTo>
                  <a:pt x="19671" y="51125"/>
                </a:lnTo>
                <a:lnTo>
                  <a:pt x="19873" y="52047"/>
                </a:lnTo>
                <a:lnTo>
                  <a:pt x="19924" y="52363"/>
                </a:lnTo>
                <a:lnTo>
                  <a:pt x="19949" y="52654"/>
                </a:lnTo>
                <a:lnTo>
                  <a:pt x="19949" y="52793"/>
                </a:lnTo>
                <a:lnTo>
                  <a:pt x="19936" y="52919"/>
                </a:lnTo>
                <a:lnTo>
                  <a:pt x="19911" y="53058"/>
                </a:lnTo>
                <a:lnTo>
                  <a:pt x="19886" y="53172"/>
                </a:lnTo>
                <a:lnTo>
                  <a:pt x="19861" y="53298"/>
                </a:lnTo>
                <a:lnTo>
                  <a:pt x="19810" y="53424"/>
                </a:lnTo>
                <a:lnTo>
                  <a:pt x="19760" y="53538"/>
                </a:lnTo>
                <a:lnTo>
                  <a:pt x="19696" y="53652"/>
                </a:lnTo>
                <a:lnTo>
                  <a:pt x="19621" y="53765"/>
                </a:lnTo>
                <a:lnTo>
                  <a:pt x="19545" y="53879"/>
                </a:lnTo>
                <a:lnTo>
                  <a:pt x="19456" y="53993"/>
                </a:lnTo>
                <a:lnTo>
                  <a:pt x="19355" y="54107"/>
                </a:lnTo>
                <a:lnTo>
                  <a:pt x="18938" y="54536"/>
                </a:lnTo>
                <a:lnTo>
                  <a:pt x="18534" y="54978"/>
                </a:lnTo>
                <a:lnTo>
                  <a:pt x="18155" y="55433"/>
                </a:lnTo>
                <a:lnTo>
                  <a:pt x="17966" y="55660"/>
                </a:lnTo>
                <a:lnTo>
                  <a:pt x="17789" y="55900"/>
                </a:lnTo>
                <a:lnTo>
                  <a:pt x="17498" y="56292"/>
                </a:lnTo>
                <a:lnTo>
                  <a:pt x="17170" y="56709"/>
                </a:lnTo>
                <a:lnTo>
                  <a:pt x="17018" y="56936"/>
                </a:lnTo>
                <a:lnTo>
                  <a:pt x="16866" y="57164"/>
                </a:lnTo>
                <a:lnTo>
                  <a:pt x="16728" y="57391"/>
                </a:lnTo>
                <a:lnTo>
                  <a:pt x="16601" y="57618"/>
                </a:lnTo>
                <a:lnTo>
                  <a:pt x="16500" y="57858"/>
                </a:lnTo>
                <a:lnTo>
                  <a:pt x="16437" y="58086"/>
                </a:lnTo>
                <a:lnTo>
                  <a:pt x="16412" y="58199"/>
                </a:lnTo>
                <a:lnTo>
                  <a:pt x="16386" y="58313"/>
                </a:lnTo>
                <a:lnTo>
                  <a:pt x="16386" y="58427"/>
                </a:lnTo>
                <a:lnTo>
                  <a:pt x="16386" y="58528"/>
                </a:lnTo>
                <a:lnTo>
                  <a:pt x="16399" y="58642"/>
                </a:lnTo>
                <a:lnTo>
                  <a:pt x="16424" y="58743"/>
                </a:lnTo>
                <a:lnTo>
                  <a:pt x="16462" y="58844"/>
                </a:lnTo>
                <a:lnTo>
                  <a:pt x="16513" y="58945"/>
                </a:lnTo>
                <a:lnTo>
                  <a:pt x="16576" y="59046"/>
                </a:lnTo>
                <a:lnTo>
                  <a:pt x="16652" y="59147"/>
                </a:lnTo>
                <a:lnTo>
                  <a:pt x="16740" y="59235"/>
                </a:lnTo>
                <a:lnTo>
                  <a:pt x="16841" y="59324"/>
                </a:lnTo>
                <a:lnTo>
                  <a:pt x="16942" y="59400"/>
                </a:lnTo>
                <a:lnTo>
                  <a:pt x="17031" y="59463"/>
                </a:lnTo>
                <a:lnTo>
                  <a:pt x="17132" y="59501"/>
                </a:lnTo>
                <a:lnTo>
                  <a:pt x="17233" y="59526"/>
                </a:lnTo>
                <a:lnTo>
                  <a:pt x="17321" y="59551"/>
                </a:lnTo>
                <a:lnTo>
                  <a:pt x="17410" y="59551"/>
                </a:lnTo>
                <a:lnTo>
                  <a:pt x="17498" y="59539"/>
                </a:lnTo>
                <a:lnTo>
                  <a:pt x="17587" y="59526"/>
                </a:lnTo>
                <a:lnTo>
                  <a:pt x="17662" y="59488"/>
                </a:lnTo>
                <a:lnTo>
                  <a:pt x="17751" y="59450"/>
                </a:lnTo>
                <a:lnTo>
                  <a:pt x="17827" y="59400"/>
                </a:lnTo>
                <a:lnTo>
                  <a:pt x="17902" y="59349"/>
                </a:lnTo>
                <a:lnTo>
                  <a:pt x="18054" y="59210"/>
                </a:lnTo>
                <a:lnTo>
                  <a:pt x="18206" y="59046"/>
                </a:lnTo>
                <a:lnTo>
                  <a:pt x="18345" y="58869"/>
                </a:lnTo>
                <a:lnTo>
                  <a:pt x="18471" y="58667"/>
                </a:lnTo>
                <a:lnTo>
                  <a:pt x="18597" y="58465"/>
                </a:lnTo>
                <a:lnTo>
                  <a:pt x="18711" y="58250"/>
                </a:lnTo>
                <a:lnTo>
                  <a:pt x="18938" y="57846"/>
                </a:lnTo>
                <a:lnTo>
                  <a:pt x="19128" y="57479"/>
                </a:lnTo>
                <a:lnTo>
                  <a:pt x="19317" y="57138"/>
                </a:lnTo>
                <a:lnTo>
                  <a:pt x="19482" y="56785"/>
                </a:lnTo>
                <a:lnTo>
                  <a:pt x="19646" y="56418"/>
                </a:lnTo>
                <a:lnTo>
                  <a:pt x="19797" y="56052"/>
                </a:lnTo>
                <a:lnTo>
                  <a:pt x="20113" y="55269"/>
                </a:lnTo>
                <a:lnTo>
                  <a:pt x="20442" y="54460"/>
                </a:lnTo>
                <a:lnTo>
                  <a:pt x="20505" y="55395"/>
                </a:lnTo>
                <a:lnTo>
                  <a:pt x="20568" y="56292"/>
                </a:lnTo>
                <a:lnTo>
                  <a:pt x="20606" y="57164"/>
                </a:lnTo>
                <a:lnTo>
                  <a:pt x="20619" y="57593"/>
                </a:lnTo>
                <a:lnTo>
                  <a:pt x="20631" y="58010"/>
                </a:lnTo>
                <a:lnTo>
                  <a:pt x="20619" y="58793"/>
                </a:lnTo>
                <a:lnTo>
                  <a:pt x="20593" y="59513"/>
                </a:lnTo>
                <a:lnTo>
                  <a:pt x="20543" y="60233"/>
                </a:lnTo>
                <a:lnTo>
                  <a:pt x="20505" y="61029"/>
                </a:lnTo>
                <a:lnTo>
                  <a:pt x="20202" y="61054"/>
                </a:lnTo>
                <a:lnTo>
                  <a:pt x="19886" y="61067"/>
                </a:lnTo>
                <a:lnTo>
                  <a:pt x="19229" y="61092"/>
                </a:lnTo>
                <a:lnTo>
                  <a:pt x="18888" y="61118"/>
                </a:lnTo>
                <a:lnTo>
                  <a:pt x="18559" y="61143"/>
                </a:lnTo>
                <a:lnTo>
                  <a:pt x="18231" y="61181"/>
                </a:lnTo>
                <a:lnTo>
                  <a:pt x="17915" y="61231"/>
                </a:lnTo>
                <a:lnTo>
                  <a:pt x="17612" y="61307"/>
                </a:lnTo>
                <a:lnTo>
                  <a:pt x="17473" y="61345"/>
                </a:lnTo>
                <a:lnTo>
                  <a:pt x="17347" y="61396"/>
                </a:lnTo>
                <a:lnTo>
                  <a:pt x="17220" y="61459"/>
                </a:lnTo>
                <a:lnTo>
                  <a:pt x="17107" y="61535"/>
                </a:lnTo>
                <a:lnTo>
                  <a:pt x="16993" y="61610"/>
                </a:lnTo>
                <a:lnTo>
                  <a:pt x="16892" y="61686"/>
                </a:lnTo>
                <a:lnTo>
                  <a:pt x="16803" y="61787"/>
                </a:lnTo>
                <a:lnTo>
                  <a:pt x="16728" y="61888"/>
                </a:lnTo>
                <a:lnTo>
                  <a:pt x="16664" y="62002"/>
                </a:lnTo>
                <a:lnTo>
                  <a:pt x="16601" y="62141"/>
                </a:lnTo>
                <a:lnTo>
                  <a:pt x="16563" y="62280"/>
                </a:lnTo>
                <a:lnTo>
                  <a:pt x="16525" y="62431"/>
                </a:lnTo>
                <a:lnTo>
                  <a:pt x="16513" y="62596"/>
                </a:lnTo>
                <a:lnTo>
                  <a:pt x="16513" y="62773"/>
                </a:lnTo>
                <a:lnTo>
                  <a:pt x="16513" y="62874"/>
                </a:lnTo>
                <a:lnTo>
                  <a:pt x="16538" y="62987"/>
                </a:lnTo>
                <a:lnTo>
                  <a:pt x="16563" y="63101"/>
                </a:lnTo>
                <a:lnTo>
                  <a:pt x="16601" y="63215"/>
                </a:lnTo>
                <a:lnTo>
                  <a:pt x="16652" y="63328"/>
                </a:lnTo>
                <a:lnTo>
                  <a:pt x="16728" y="63429"/>
                </a:lnTo>
                <a:lnTo>
                  <a:pt x="16829" y="63518"/>
                </a:lnTo>
                <a:lnTo>
                  <a:pt x="16942" y="63581"/>
                </a:lnTo>
                <a:lnTo>
                  <a:pt x="17043" y="63632"/>
                </a:lnTo>
                <a:lnTo>
                  <a:pt x="17144" y="63657"/>
                </a:lnTo>
                <a:lnTo>
                  <a:pt x="17245" y="63669"/>
                </a:lnTo>
                <a:lnTo>
                  <a:pt x="17347" y="63669"/>
                </a:lnTo>
                <a:lnTo>
                  <a:pt x="17448" y="63657"/>
                </a:lnTo>
                <a:lnTo>
                  <a:pt x="17549" y="63644"/>
                </a:lnTo>
                <a:lnTo>
                  <a:pt x="17763" y="63581"/>
                </a:lnTo>
                <a:lnTo>
                  <a:pt x="17978" y="63505"/>
                </a:lnTo>
                <a:lnTo>
                  <a:pt x="18193" y="63429"/>
                </a:lnTo>
                <a:lnTo>
                  <a:pt x="18408" y="63366"/>
                </a:lnTo>
                <a:lnTo>
                  <a:pt x="18623" y="63316"/>
                </a:lnTo>
                <a:lnTo>
                  <a:pt x="18383" y="63581"/>
                </a:lnTo>
                <a:lnTo>
                  <a:pt x="18168" y="63834"/>
                </a:lnTo>
                <a:lnTo>
                  <a:pt x="17966" y="64074"/>
                </a:lnTo>
                <a:lnTo>
                  <a:pt x="17789" y="64301"/>
                </a:lnTo>
                <a:lnTo>
                  <a:pt x="17637" y="64528"/>
                </a:lnTo>
                <a:lnTo>
                  <a:pt x="17511" y="64731"/>
                </a:lnTo>
                <a:lnTo>
                  <a:pt x="17410" y="64933"/>
                </a:lnTo>
                <a:lnTo>
                  <a:pt x="17334" y="65110"/>
                </a:lnTo>
                <a:lnTo>
                  <a:pt x="17283" y="65286"/>
                </a:lnTo>
                <a:lnTo>
                  <a:pt x="17271" y="65451"/>
                </a:lnTo>
                <a:lnTo>
                  <a:pt x="17271" y="65526"/>
                </a:lnTo>
                <a:lnTo>
                  <a:pt x="17283" y="65602"/>
                </a:lnTo>
                <a:lnTo>
                  <a:pt x="17296" y="65678"/>
                </a:lnTo>
                <a:lnTo>
                  <a:pt x="17321" y="65754"/>
                </a:lnTo>
                <a:lnTo>
                  <a:pt x="17359" y="65817"/>
                </a:lnTo>
                <a:lnTo>
                  <a:pt x="17397" y="65880"/>
                </a:lnTo>
                <a:lnTo>
                  <a:pt x="17448" y="65943"/>
                </a:lnTo>
                <a:lnTo>
                  <a:pt x="17511" y="66006"/>
                </a:lnTo>
                <a:lnTo>
                  <a:pt x="17650" y="66120"/>
                </a:lnTo>
                <a:lnTo>
                  <a:pt x="17827" y="66221"/>
                </a:lnTo>
                <a:lnTo>
                  <a:pt x="17915" y="66259"/>
                </a:lnTo>
                <a:lnTo>
                  <a:pt x="18004" y="66297"/>
                </a:lnTo>
                <a:lnTo>
                  <a:pt x="18079" y="66310"/>
                </a:lnTo>
                <a:lnTo>
                  <a:pt x="18168" y="66322"/>
                </a:lnTo>
                <a:lnTo>
                  <a:pt x="18244" y="66322"/>
                </a:lnTo>
                <a:lnTo>
                  <a:pt x="18319" y="66310"/>
                </a:lnTo>
                <a:lnTo>
                  <a:pt x="18383" y="66297"/>
                </a:lnTo>
                <a:lnTo>
                  <a:pt x="18458" y="66259"/>
                </a:lnTo>
                <a:lnTo>
                  <a:pt x="18585" y="66183"/>
                </a:lnTo>
                <a:lnTo>
                  <a:pt x="18711" y="66082"/>
                </a:lnTo>
                <a:lnTo>
                  <a:pt x="18825" y="65956"/>
                </a:lnTo>
                <a:lnTo>
                  <a:pt x="18938" y="65817"/>
                </a:lnTo>
                <a:lnTo>
                  <a:pt x="19039" y="65665"/>
                </a:lnTo>
                <a:lnTo>
                  <a:pt x="19141" y="65501"/>
                </a:lnTo>
                <a:lnTo>
                  <a:pt x="19343" y="65160"/>
                </a:lnTo>
                <a:lnTo>
                  <a:pt x="19444" y="64996"/>
                </a:lnTo>
                <a:lnTo>
                  <a:pt x="19545" y="64844"/>
                </a:lnTo>
                <a:lnTo>
                  <a:pt x="19659" y="64693"/>
                </a:lnTo>
                <a:lnTo>
                  <a:pt x="19772" y="64579"/>
                </a:lnTo>
                <a:lnTo>
                  <a:pt x="19760" y="64541"/>
                </a:lnTo>
                <a:lnTo>
                  <a:pt x="19810" y="64503"/>
                </a:lnTo>
                <a:lnTo>
                  <a:pt x="19785" y="64554"/>
                </a:lnTo>
                <a:lnTo>
                  <a:pt x="19772" y="64579"/>
                </a:lnTo>
                <a:lnTo>
                  <a:pt x="20164" y="66562"/>
                </a:lnTo>
                <a:lnTo>
                  <a:pt x="20202" y="66651"/>
                </a:lnTo>
                <a:lnTo>
                  <a:pt x="20265" y="66727"/>
                </a:lnTo>
                <a:lnTo>
                  <a:pt x="20315" y="66802"/>
                </a:lnTo>
                <a:lnTo>
                  <a:pt x="20391" y="66878"/>
                </a:lnTo>
                <a:lnTo>
                  <a:pt x="20454" y="66941"/>
                </a:lnTo>
                <a:lnTo>
                  <a:pt x="20543" y="66992"/>
                </a:lnTo>
                <a:lnTo>
                  <a:pt x="20619" y="67030"/>
                </a:lnTo>
                <a:lnTo>
                  <a:pt x="20720" y="67055"/>
                </a:lnTo>
                <a:lnTo>
                  <a:pt x="20909" y="67055"/>
                </a:lnTo>
                <a:lnTo>
                  <a:pt x="21023" y="67017"/>
                </a:lnTo>
                <a:lnTo>
                  <a:pt x="21137" y="66967"/>
                </a:lnTo>
                <a:lnTo>
                  <a:pt x="21250" y="66903"/>
                </a:lnTo>
                <a:lnTo>
                  <a:pt x="21377" y="66802"/>
                </a:lnTo>
                <a:lnTo>
                  <a:pt x="21503" y="66676"/>
                </a:lnTo>
                <a:lnTo>
                  <a:pt x="21629" y="66524"/>
                </a:lnTo>
                <a:lnTo>
                  <a:pt x="21718" y="66398"/>
                </a:lnTo>
                <a:lnTo>
                  <a:pt x="21768" y="66259"/>
                </a:lnTo>
                <a:lnTo>
                  <a:pt x="21806" y="66120"/>
                </a:lnTo>
                <a:lnTo>
                  <a:pt x="21819" y="65981"/>
                </a:lnTo>
                <a:lnTo>
                  <a:pt x="21819" y="65842"/>
                </a:lnTo>
                <a:lnTo>
                  <a:pt x="21806" y="65691"/>
                </a:lnTo>
                <a:lnTo>
                  <a:pt x="21781" y="65552"/>
                </a:lnTo>
                <a:lnTo>
                  <a:pt x="21756" y="65400"/>
                </a:lnTo>
                <a:lnTo>
                  <a:pt x="21693" y="65110"/>
                </a:lnTo>
                <a:lnTo>
                  <a:pt x="21629" y="64832"/>
                </a:lnTo>
                <a:lnTo>
                  <a:pt x="21617" y="64693"/>
                </a:lnTo>
                <a:lnTo>
                  <a:pt x="21604" y="64554"/>
                </a:lnTo>
                <a:lnTo>
                  <a:pt x="21617" y="64427"/>
                </a:lnTo>
                <a:lnTo>
                  <a:pt x="21642" y="64301"/>
                </a:lnTo>
                <a:lnTo>
                  <a:pt x="21743" y="64364"/>
                </a:lnTo>
                <a:lnTo>
                  <a:pt x="21831" y="64440"/>
                </a:lnTo>
                <a:lnTo>
                  <a:pt x="22021" y="64604"/>
                </a:lnTo>
                <a:lnTo>
                  <a:pt x="22223" y="64794"/>
                </a:lnTo>
                <a:lnTo>
                  <a:pt x="22425" y="64983"/>
                </a:lnTo>
                <a:lnTo>
                  <a:pt x="22526" y="65059"/>
                </a:lnTo>
                <a:lnTo>
                  <a:pt x="22640" y="65147"/>
                </a:lnTo>
                <a:lnTo>
                  <a:pt x="22754" y="65211"/>
                </a:lnTo>
                <a:lnTo>
                  <a:pt x="22867" y="65274"/>
                </a:lnTo>
                <a:lnTo>
                  <a:pt x="22981" y="65324"/>
                </a:lnTo>
                <a:lnTo>
                  <a:pt x="23107" y="65350"/>
                </a:lnTo>
                <a:lnTo>
                  <a:pt x="23234" y="65362"/>
                </a:lnTo>
                <a:lnTo>
                  <a:pt x="23360" y="65350"/>
                </a:lnTo>
                <a:lnTo>
                  <a:pt x="23436" y="65324"/>
                </a:lnTo>
                <a:lnTo>
                  <a:pt x="23512" y="65286"/>
                </a:lnTo>
                <a:lnTo>
                  <a:pt x="23600" y="65236"/>
                </a:lnTo>
                <a:lnTo>
                  <a:pt x="23701" y="65173"/>
                </a:lnTo>
                <a:lnTo>
                  <a:pt x="23777" y="65097"/>
                </a:lnTo>
                <a:lnTo>
                  <a:pt x="23853" y="65034"/>
                </a:lnTo>
                <a:lnTo>
                  <a:pt x="23916" y="64958"/>
                </a:lnTo>
                <a:lnTo>
                  <a:pt x="23954" y="64895"/>
                </a:lnTo>
                <a:lnTo>
                  <a:pt x="24017" y="64731"/>
                </a:lnTo>
                <a:lnTo>
                  <a:pt x="24068" y="64566"/>
                </a:lnTo>
                <a:lnTo>
                  <a:pt x="24093" y="64415"/>
                </a:lnTo>
                <a:lnTo>
                  <a:pt x="24106" y="64263"/>
                </a:lnTo>
                <a:lnTo>
                  <a:pt x="24106" y="64112"/>
                </a:lnTo>
                <a:lnTo>
                  <a:pt x="24080" y="63973"/>
                </a:lnTo>
                <a:lnTo>
                  <a:pt x="24055" y="63834"/>
                </a:lnTo>
                <a:lnTo>
                  <a:pt x="24004" y="63695"/>
                </a:lnTo>
                <a:lnTo>
                  <a:pt x="23954" y="63556"/>
                </a:lnTo>
                <a:lnTo>
                  <a:pt x="23878" y="63429"/>
                </a:lnTo>
                <a:lnTo>
                  <a:pt x="23802" y="63303"/>
                </a:lnTo>
                <a:lnTo>
                  <a:pt x="23714" y="63177"/>
                </a:lnTo>
                <a:lnTo>
                  <a:pt x="23613" y="63050"/>
                </a:lnTo>
                <a:lnTo>
                  <a:pt x="23499" y="62937"/>
                </a:lnTo>
                <a:lnTo>
                  <a:pt x="23259" y="62697"/>
                </a:lnTo>
                <a:lnTo>
                  <a:pt x="23006" y="62482"/>
                </a:lnTo>
                <a:lnTo>
                  <a:pt x="22728" y="62255"/>
                </a:lnTo>
                <a:lnTo>
                  <a:pt x="22438" y="62052"/>
                </a:lnTo>
                <a:lnTo>
                  <a:pt x="22135" y="61838"/>
                </a:lnTo>
                <a:lnTo>
                  <a:pt x="21554" y="61433"/>
                </a:lnTo>
                <a:lnTo>
                  <a:pt x="21288" y="61231"/>
                </a:lnTo>
                <a:lnTo>
                  <a:pt x="21036" y="61029"/>
                </a:lnTo>
                <a:lnTo>
                  <a:pt x="21099" y="60625"/>
                </a:lnTo>
                <a:lnTo>
                  <a:pt x="21149" y="60233"/>
                </a:lnTo>
                <a:lnTo>
                  <a:pt x="21200" y="59842"/>
                </a:lnTo>
                <a:lnTo>
                  <a:pt x="21238" y="59437"/>
                </a:lnTo>
                <a:lnTo>
                  <a:pt x="21263" y="59046"/>
                </a:lnTo>
                <a:lnTo>
                  <a:pt x="21276" y="58654"/>
                </a:lnTo>
                <a:lnTo>
                  <a:pt x="21276" y="58263"/>
                </a:lnTo>
                <a:lnTo>
                  <a:pt x="21276" y="57871"/>
                </a:lnTo>
                <a:lnTo>
                  <a:pt x="21263" y="57479"/>
                </a:lnTo>
                <a:lnTo>
                  <a:pt x="21250" y="57100"/>
                </a:lnTo>
                <a:lnTo>
                  <a:pt x="21200" y="56330"/>
                </a:lnTo>
                <a:lnTo>
                  <a:pt x="21111" y="55559"/>
                </a:lnTo>
                <a:lnTo>
                  <a:pt x="21010" y="54801"/>
                </a:lnTo>
                <a:lnTo>
                  <a:pt x="20884" y="54043"/>
                </a:lnTo>
                <a:lnTo>
                  <a:pt x="20745" y="53298"/>
                </a:lnTo>
                <a:lnTo>
                  <a:pt x="20593" y="52553"/>
                </a:lnTo>
                <a:lnTo>
                  <a:pt x="20429" y="51807"/>
                </a:lnTo>
                <a:lnTo>
                  <a:pt x="20075" y="50355"/>
                </a:lnTo>
                <a:lnTo>
                  <a:pt x="19734" y="48915"/>
                </a:lnTo>
                <a:lnTo>
                  <a:pt x="20581" y="49609"/>
                </a:lnTo>
                <a:lnTo>
                  <a:pt x="21478" y="50342"/>
                </a:lnTo>
                <a:lnTo>
                  <a:pt x="22400" y="51075"/>
                </a:lnTo>
                <a:lnTo>
                  <a:pt x="22880" y="51441"/>
                </a:lnTo>
                <a:lnTo>
                  <a:pt x="23360" y="51795"/>
                </a:lnTo>
                <a:lnTo>
                  <a:pt x="23499" y="51871"/>
                </a:lnTo>
                <a:lnTo>
                  <a:pt x="23651" y="51946"/>
                </a:lnTo>
                <a:lnTo>
                  <a:pt x="23828" y="52022"/>
                </a:lnTo>
                <a:lnTo>
                  <a:pt x="24004" y="52073"/>
                </a:lnTo>
                <a:lnTo>
                  <a:pt x="24207" y="52123"/>
                </a:lnTo>
                <a:lnTo>
                  <a:pt x="24396" y="52148"/>
                </a:lnTo>
                <a:lnTo>
                  <a:pt x="24586" y="52161"/>
                </a:lnTo>
                <a:lnTo>
                  <a:pt x="24775" y="52161"/>
                </a:lnTo>
                <a:lnTo>
                  <a:pt x="24952" y="52136"/>
                </a:lnTo>
                <a:lnTo>
                  <a:pt x="25104" y="52085"/>
                </a:lnTo>
                <a:lnTo>
                  <a:pt x="25179" y="52060"/>
                </a:lnTo>
                <a:lnTo>
                  <a:pt x="25243" y="52022"/>
                </a:lnTo>
                <a:lnTo>
                  <a:pt x="25306" y="51972"/>
                </a:lnTo>
                <a:lnTo>
                  <a:pt x="25356" y="51921"/>
                </a:lnTo>
                <a:lnTo>
                  <a:pt x="25394" y="51858"/>
                </a:lnTo>
                <a:lnTo>
                  <a:pt x="25432" y="51795"/>
                </a:lnTo>
                <a:lnTo>
                  <a:pt x="25457" y="51719"/>
                </a:lnTo>
                <a:lnTo>
                  <a:pt x="25470" y="51643"/>
                </a:lnTo>
                <a:lnTo>
                  <a:pt x="25483" y="51555"/>
                </a:lnTo>
                <a:lnTo>
                  <a:pt x="25470" y="51454"/>
                </a:lnTo>
                <a:lnTo>
                  <a:pt x="25457" y="51353"/>
                </a:lnTo>
                <a:lnTo>
                  <a:pt x="25432" y="51239"/>
                </a:lnTo>
                <a:lnTo>
                  <a:pt x="25280" y="50999"/>
                </a:lnTo>
                <a:lnTo>
                  <a:pt x="25116" y="50772"/>
                </a:lnTo>
                <a:lnTo>
                  <a:pt x="24952" y="50557"/>
                </a:lnTo>
                <a:lnTo>
                  <a:pt x="24775" y="50342"/>
                </a:lnTo>
                <a:lnTo>
                  <a:pt x="24598" y="50140"/>
                </a:lnTo>
                <a:lnTo>
                  <a:pt x="24421" y="49950"/>
                </a:lnTo>
                <a:lnTo>
                  <a:pt x="24232" y="49761"/>
                </a:lnTo>
                <a:lnTo>
                  <a:pt x="24030" y="49584"/>
                </a:lnTo>
                <a:lnTo>
                  <a:pt x="23828" y="49407"/>
                </a:lnTo>
                <a:lnTo>
                  <a:pt x="23625" y="49243"/>
                </a:lnTo>
                <a:lnTo>
                  <a:pt x="23196" y="48940"/>
                </a:lnTo>
                <a:lnTo>
                  <a:pt x="22766" y="48637"/>
                </a:lnTo>
                <a:lnTo>
                  <a:pt x="22312" y="48371"/>
                </a:lnTo>
                <a:lnTo>
                  <a:pt x="21857" y="48106"/>
                </a:lnTo>
                <a:lnTo>
                  <a:pt x="21402" y="47853"/>
                </a:lnTo>
                <a:lnTo>
                  <a:pt x="20480" y="47348"/>
                </a:lnTo>
                <a:lnTo>
                  <a:pt x="20025" y="47095"/>
                </a:lnTo>
                <a:lnTo>
                  <a:pt x="19570" y="46843"/>
                </a:lnTo>
                <a:lnTo>
                  <a:pt x="19128" y="46577"/>
                </a:lnTo>
                <a:lnTo>
                  <a:pt x="18698" y="46300"/>
                </a:lnTo>
                <a:lnTo>
                  <a:pt x="18269" y="45516"/>
                </a:lnTo>
                <a:lnTo>
                  <a:pt x="17852" y="44784"/>
                </a:lnTo>
                <a:lnTo>
                  <a:pt x="17372" y="43963"/>
                </a:lnTo>
                <a:lnTo>
                  <a:pt x="16917" y="43116"/>
                </a:lnTo>
                <a:lnTo>
                  <a:pt x="16702" y="42699"/>
                </a:lnTo>
                <a:lnTo>
                  <a:pt x="16487" y="42270"/>
                </a:lnTo>
                <a:lnTo>
                  <a:pt x="16273" y="41840"/>
                </a:lnTo>
                <a:lnTo>
                  <a:pt x="16083" y="41411"/>
                </a:lnTo>
                <a:lnTo>
                  <a:pt x="15894" y="40981"/>
                </a:lnTo>
                <a:lnTo>
                  <a:pt x="15717" y="40539"/>
                </a:lnTo>
                <a:lnTo>
                  <a:pt x="15553" y="40097"/>
                </a:lnTo>
                <a:lnTo>
                  <a:pt x="15401" y="39642"/>
                </a:lnTo>
                <a:lnTo>
                  <a:pt x="15249" y="39187"/>
                </a:lnTo>
                <a:lnTo>
                  <a:pt x="15123" y="38733"/>
                </a:lnTo>
                <a:lnTo>
                  <a:pt x="15022" y="38265"/>
                </a:lnTo>
                <a:lnTo>
                  <a:pt x="14921" y="37785"/>
                </a:lnTo>
                <a:lnTo>
                  <a:pt x="14870" y="37457"/>
                </a:lnTo>
                <a:lnTo>
                  <a:pt x="14845" y="37293"/>
                </a:lnTo>
                <a:lnTo>
                  <a:pt x="14845" y="37116"/>
                </a:lnTo>
                <a:lnTo>
                  <a:pt x="14845" y="36951"/>
                </a:lnTo>
                <a:lnTo>
                  <a:pt x="14858" y="36787"/>
                </a:lnTo>
                <a:lnTo>
                  <a:pt x="14883" y="36623"/>
                </a:lnTo>
                <a:lnTo>
                  <a:pt x="14921" y="36471"/>
                </a:lnTo>
                <a:lnTo>
                  <a:pt x="15603" y="34412"/>
                </a:lnTo>
                <a:lnTo>
                  <a:pt x="16298" y="32391"/>
                </a:lnTo>
                <a:lnTo>
                  <a:pt x="17599" y="28601"/>
                </a:lnTo>
                <a:lnTo>
                  <a:pt x="17940" y="30256"/>
                </a:lnTo>
                <a:lnTo>
                  <a:pt x="18155" y="31204"/>
                </a:lnTo>
                <a:lnTo>
                  <a:pt x="18269" y="31696"/>
                </a:lnTo>
                <a:lnTo>
                  <a:pt x="18395" y="32176"/>
                </a:lnTo>
                <a:lnTo>
                  <a:pt x="18433" y="32303"/>
                </a:lnTo>
                <a:lnTo>
                  <a:pt x="18484" y="32429"/>
                </a:lnTo>
                <a:lnTo>
                  <a:pt x="18547" y="32568"/>
                </a:lnTo>
                <a:lnTo>
                  <a:pt x="18623" y="32694"/>
                </a:lnTo>
                <a:lnTo>
                  <a:pt x="18698" y="32821"/>
                </a:lnTo>
                <a:lnTo>
                  <a:pt x="18787" y="32934"/>
                </a:lnTo>
                <a:lnTo>
                  <a:pt x="18888" y="33035"/>
                </a:lnTo>
                <a:lnTo>
                  <a:pt x="18989" y="33124"/>
                </a:lnTo>
                <a:lnTo>
                  <a:pt x="19103" y="33200"/>
                </a:lnTo>
                <a:lnTo>
                  <a:pt x="19216" y="33250"/>
                </a:lnTo>
                <a:lnTo>
                  <a:pt x="19330" y="33288"/>
                </a:lnTo>
                <a:lnTo>
                  <a:pt x="19456" y="33288"/>
                </a:lnTo>
                <a:lnTo>
                  <a:pt x="19520" y="33275"/>
                </a:lnTo>
                <a:lnTo>
                  <a:pt x="19583" y="33263"/>
                </a:lnTo>
                <a:lnTo>
                  <a:pt x="19646" y="33237"/>
                </a:lnTo>
                <a:lnTo>
                  <a:pt x="19709" y="33200"/>
                </a:lnTo>
                <a:lnTo>
                  <a:pt x="19772" y="33162"/>
                </a:lnTo>
                <a:lnTo>
                  <a:pt x="19835" y="33111"/>
                </a:lnTo>
                <a:lnTo>
                  <a:pt x="19962" y="32972"/>
                </a:lnTo>
                <a:lnTo>
                  <a:pt x="20050" y="32858"/>
                </a:lnTo>
                <a:lnTo>
                  <a:pt x="20113" y="32719"/>
                </a:lnTo>
                <a:lnTo>
                  <a:pt x="20151" y="32568"/>
                </a:lnTo>
                <a:lnTo>
                  <a:pt x="20176" y="32416"/>
                </a:lnTo>
                <a:lnTo>
                  <a:pt x="20202" y="32252"/>
                </a:lnTo>
                <a:lnTo>
                  <a:pt x="20202" y="32088"/>
                </a:lnTo>
                <a:lnTo>
                  <a:pt x="20214" y="31747"/>
                </a:lnTo>
                <a:lnTo>
                  <a:pt x="20214" y="31393"/>
                </a:lnTo>
                <a:lnTo>
                  <a:pt x="20189" y="31052"/>
                </a:lnTo>
                <a:lnTo>
                  <a:pt x="20151" y="30711"/>
                </a:lnTo>
                <a:lnTo>
                  <a:pt x="20101" y="30370"/>
                </a:lnTo>
                <a:lnTo>
                  <a:pt x="20025" y="30041"/>
                </a:lnTo>
                <a:lnTo>
                  <a:pt x="19936" y="29726"/>
                </a:lnTo>
                <a:lnTo>
                  <a:pt x="19835" y="29397"/>
                </a:lnTo>
                <a:lnTo>
                  <a:pt x="19722" y="29081"/>
                </a:lnTo>
                <a:lnTo>
                  <a:pt x="19595" y="28778"/>
                </a:lnTo>
                <a:lnTo>
                  <a:pt x="19456" y="28462"/>
                </a:lnTo>
                <a:lnTo>
                  <a:pt x="19305" y="28159"/>
                </a:lnTo>
                <a:lnTo>
                  <a:pt x="19153" y="27856"/>
                </a:lnTo>
                <a:lnTo>
                  <a:pt x="18989" y="27565"/>
                </a:lnTo>
                <a:lnTo>
                  <a:pt x="18812" y="27262"/>
                </a:lnTo>
                <a:lnTo>
                  <a:pt x="18446" y="26681"/>
                </a:lnTo>
                <a:lnTo>
                  <a:pt x="18370" y="26542"/>
                </a:lnTo>
                <a:lnTo>
                  <a:pt x="18294" y="26391"/>
                </a:lnTo>
                <a:lnTo>
                  <a:pt x="18231" y="26226"/>
                </a:lnTo>
                <a:lnTo>
                  <a:pt x="18180" y="26062"/>
                </a:lnTo>
                <a:lnTo>
                  <a:pt x="18142" y="25898"/>
                </a:lnTo>
                <a:lnTo>
                  <a:pt x="18117" y="25734"/>
                </a:lnTo>
                <a:lnTo>
                  <a:pt x="18117" y="25569"/>
                </a:lnTo>
                <a:lnTo>
                  <a:pt x="18130" y="25405"/>
                </a:lnTo>
                <a:lnTo>
                  <a:pt x="18231" y="24774"/>
                </a:lnTo>
                <a:lnTo>
                  <a:pt x="18319" y="24129"/>
                </a:lnTo>
                <a:lnTo>
                  <a:pt x="18395" y="23498"/>
                </a:lnTo>
                <a:lnTo>
                  <a:pt x="18458" y="22853"/>
                </a:lnTo>
                <a:lnTo>
                  <a:pt x="18521" y="22209"/>
                </a:lnTo>
                <a:lnTo>
                  <a:pt x="18559" y="21578"/>
                </a:lnTo>
                <a:lnTo>
                  <a:pt x="18585" y="20933"/>
                </a:lnTo>
                <a:lnTo>
                  <a:pt x="18597" y="20302"/>
                </a:lnTo>
                <a:lnTo>
                  <a:pt x="18597" y="19657"/>
                </a:lnTo>
                <a:lnTo>
                  <a:pt x="18597" y="19013"/>
                </a:lnTo>
                <a:lnTo>
                  <a:pt x="18572" y="18381"/>
                </a:lnTo>
                <a:lnTo>
                  <a:pt x="18547" y="17737"/>
                </a:lnTo>
                <a:lnTo>
                  <a:pt x="18509" y="17093"/>
                </a:lnTo>
                <a:lnTo>
                  <a:pt x="18458" y="16461"/>
                </a:lnTo>
                <a:lnTo>
                  <a:pt x="18395" y="15817"/>
                </a:lnTo>
                <a:lnTo>
                  <a:pt x="18319" y="15173"/>
                </a:lnTo>
                <a:lnTo>
                  <a:pt x="18256" y="14705"/>
                </a:lnTo>
                <a:lnTo>
                  <a:pt x="18193" y="14225"/>
                </a:lnTo>
                <a:lnTo>
                  <a:pt x="18105" y="13745"/>
                </a:lnTo>
                <a:lnTo>
                  <a:pt x="18016" y="13278"/>
                </a:lnTo>
                <a:lnTo>
                  <a:pt x="17928" y="12810"/>
                </a:lnTo>
                <a:lnTo>
                  <a:pt x="17827" y="12356"/>
                </a:lnTo>
                <a:lnTo>
                  <a:pt x="17713" y="11888"/>
                </a:lnTo>
                <a:lnTo>
                  <a:pt x="17587" y="11434"/>
                </a:lnTo>
                <a:lnTo>
                  <a:pt x="17460" y="10979"/>
                </a:lnTo>
                <a:lnTo>
                  <a:pt x="17321" y="10524"/>
                </a:lnTo>
                <a:lnTo>
                  <a:pt x="17182" y="10082"/>
                </a:lnTo>
                <a:lnTo>
                  <a:pt x="17031" y="9627"/>
                </a:lnTo>
                <a:lnTo>
                  <a:pt x="16715" y="8743"/>
                </a:lnTo>
                <a:lnTo>
                  <a:pt x="16374" y="7871"/>
                </a:lnTo>
                <a:lnTo>
                  <a:pt x="16007" y="6999"/>
                </a:lnTo>
                <a:lnTo>
                  <a:pt x="15616" y="6153"/>
                </a:lnTo>
                <a:lnTo>
                  <a:pt x="15199" y="5307"/>
                </a:lnTo>
                <a:lnTo>
                  <a:pt x="14757" y="4460"/>
                </a:lnTo>
                <a:lnTo>
                  <a:pt x="14302" y="3627"/>
                </a:lnTo>
                <a:lnTo>
                  <a:pt x="13834" y="2805"/>
                </a:lnTo>
                <a:lnTo>
                  <a:pt x="13342" y="1984"/>
                </a:lnTo>
                <a:lnTo>
                  <a:pt x="12824" y="1176"/>
                </a:lnTo>
                <a:lnTo>
                  <a:pt x="12710" y="1012"/>
                </a:lnTo>
                <a:lnTo>
                  <a:pt x="12584" y="860"/>
                </a:lnTo>
                <a:lnTo>
                  <a:pt x="12445" y="708"/>
                </a:lnTo>
                <a:lnTo>
                  <a:pt x="12306" y="569"/>
                </a:lnTo>
                <a:lnTo>
                  <a:pt x="12003" y="292"/>
                </a:lnTo>
                <a:lnTo>
                  <a:pt x="116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2"/>
          <p:cNvSpPr/>
          <p:nvPr/>
        </p:nvSpPr>
        <p:spPr>
          <a:xfrm rot="10800000">
            <a:off x="7312202" y="2251441"/>
            <a:ext cx="269861" cy="723513"/>
          </a:xfrm>
          <a:custGeom>
            <a:avLst/>
            <a:gdLst/>
            <a:ahLst/>
            <a:cxnLst/>
            <a:rect l="l" t="t" r="r" b="b"/>
            <a:pathLst>
              <a:path w="30043" h="80547" extrusionOk="0">
                <a:moveTo>
                  <a:pt x="11080" y="29182"/>
                </a:moveTo>
                <a:lnTo>
                  <a:pt x="11168" y="29498"/>
                </a:lnTo>
                <a:lnTo>
                  <a:pt x="11244" y="29801"/>
                </a:lnTo>
                <a:lnTo>
                  <a:pt x="11307" y="30104"/>
                </a:lnTo>
                <a:lnTo>
                  <a:pt x="11370" y="30408"/>
                </a:lnTo>
                <a:lnTo>
                  <a:pt x="11421" y="30711"/>
                </a:lnTo>
                <a:lnTo>
                  <a:pt x="11459" y="31001"/>
                </a:lnTo>
                <a:lnTo>
                  <a:pt x="11484" y="31304"/>
                </a:lnTo>
                <a:lnTo>
                  <a:pt x="11509" y="31595"/>
                </a:lnTo>
                <a:lnTo>
                  <a:pt x="11509" y="31886"/>
                </a:lnTo>
                <a:lnTo>
                  <a:pt x="11522" y="32176"/>
                </a:lnTo>
                <a:lnTo>
                  <a:pt x="11509" y="32467"/>
                </a:lnTo>
                <a:lnTo>
                  <a:pt x="11497" y="32757"/>
                </a:lnTo>
                <a:lnTo>
                  <a:pt x="11472" y="33035"/>
                </a:lnTo>
                <a:lnTo>
                  <a:pt x="11434" y="33313"/>
                </a:lnTo>
                <a:lnTo>
                  <a:pt x="11396" y="33591"/>
                </a:lnTo>
                <a:lnTo>
                  <a:pt x="11345" y="33869"/>
                </a:lnTo>
                <a:lnTo>
                  <a:pt x="11295" y="34147"/>
                </a:lnTo>
                <a:lnTo>
                  <a:pt x="11219" y="34425"/>
                </a:lnTo>
                <a:lnTo>
                  <a:pt x="11143" y="34690"/>
                </a:lnTo>
                <a:lnTo>
                  <a:pt x="11067" y="34968"/>
                </a:lnTo>
                <a:lnTo>
                  <a:pt x="10966" y="35233"/>
                </a:lnTo>
                <a:lnTo>
                  <a:pt x="10865" y="35498"/>
                </a:lnTo>
                <a:lnTo>
                  <a:pt x="10764" y="35764"/>
                </a:lnTo>
                <a:lnTo>
                  <a:pt x="10638" y="36029"/>
                </a:lnTo>
                <a:lnTo>
                  <a:pt x="10511" y="36282"/>
                </a:lnTo>
                <a:lnTo>
                  <a:pt x="10385" y="36547"/>
                </a:lnTo>
                <a:lnTo>
                  <a:pt x="10233" y="36800"/>
                </a:lnTo>
                <a:lnTo>
                  <a:pt x="10094" y="37052"/>
                </a:lnTo>
                <a:lnTo>
                  <a:pt x="9930" y="37318"/>
                </a:lnTo>
                <a:lnTo>
                  <a:pt x="9766" y="37558"/>
                </a:lnTo>
                <a:lnTo>
                  <a:pt x="9412" y="38063"/>
                </a:lnTo>
                <a:lnTo>
                  <a:pt x="9261" y="38240"/>
                </a:lnTo>
                <a:lnTo>
                  <a:pt x="9109" y="38417"/>
                </a:lnTo>
                <a:lnTo>
                  <a:pt x="8945" y="38568"/>
                </a:lnTo>
                <a:lnTo>
                  <a:pt x="8781" y="38720"/>
                </a:lnTo>
                <a:lnTo>
                  <a:pt x="8604" y="38846"/>
                </a:lnTo>
                <a:lnTo>
                  <a:pt x="8427" y="38960"/>
                </a:lnTo>
                <a:lnTo>
                  <a:pt x="8237" y="39061"/>
                </a:lnTo>
                <a:lnTo>
                  <a:pt x="8060" y="39137"/>
                </a:lnTo>
                <a:lnTo>
                  <a:pt x="7871" y="39200"/>
                </a:lnTo>
                <a:lnTo>
                  <a:pt x="7681" y="39250"/>
                </a:lnTo>
                <a:lnTo>
                  <a:pt x="7505" y="39288"/>
                </a:lnTo>
                <a:lnTo>
                  <a:pt x="7315" y="39301"/>
                </a:lnTo>
                <a:lnTo>
                  <a:pt x="7138" y="39301"/>
                </a:lnTo>
                <a:lnTo>
                  <a:pt x="6961" y="39288"/>
                </a:lnTo>
                <a:lnTo>
                  <a:pt x="6784" y="39250"/>
                </a:lnTo>
                <a:lnTo>
                  <a:pt x="6620" y="39187"/>
                </a:lnTo>
                <a:lnTo>
                  <a:pt x="6443" y="39111"/>
                </a:lnTo>
                <a:lnTo>
                  <a:pt x="6292" y="39010"/>
                </a:lnTo>
                <a:lnTo>
                  <a:pt x="6140" y="38897"/>
                </a:lnTo>
                <a:lnTo>
                  <a:pt x="6014" y="38758"/>
                </a:lnTo>
                <a:lnTo>
                  <a:pt x="5887" y="38593"/>
                </a:lnTo>
                <a:lnTo>
                  <a:pt x="5774" y="38429"/>
                </a:lnTo>
                <a:lnTo>
                  <a:pt x="5673" y="38240"/>
                </a:lnTo>
                <a:lnTo>
                  <a:pt x="5584" y="38050"/>
                </a:lnTo>
                <a:lnTo>
                  <a:pt x="5521" y="37835"/>
                </a:lnTo>
                <a:lnTo>
                  <a:pt x="5458" y="37621"/>
                </a:lnTo>
                <a:lnTo>
                  <a:pt x="5420" y="37393"/>
                </a:lnTo>
                <a:lnTo>
                  <a:pt x="5395" y="37153"/>
                </a:lnTo>
                <a:lnTo>
                  <a:pt x="5382" y="36913"/>
                </a:lnTo>
                <a:lnTo>
                  <a:pt x="5382" y="36673"/>
                </a:lnTo>
                <a:lnTo>
                  <a:pt x="5420" y="36421"/>
                </a:lnTo>
                <a:lnTo>
                  <a:pt x="5458" y="36181"/>
                </a:lnTo>
                <a:lnTo>
                  <a:pt x="5584" y="35650"/>
                </a:lnTo>
                <a:lnTo>
                  <a:pt x="5736" y="35132"/>
                </a:lnTo>
                <a:lnTo>
                  <a:pt x="5900" y="34627"/>
                </a:lnTo>
                <a:lnTo>
                  <a:pt x="6102" y="34147"/>
                </a:lnTo>
                <a:lnTo>
                  <a:pt x="6317" y="33667"/>
                </a:lnTo>
                <a:lnTo>
                  <a:pt x="6557" y="33212"/>
                </a:lnTo>
                <a:lnTo>
                  <a:pt x="6810" y="32770"/>
                </a:lnTo>
                <a:lnTo>
                  <a:pt x="7100" y="32340"/>
                </a:lnTo>
                <a:lnTo>
                  <a:pt x="7404" y="31911"/>
                </a:lnTo>
                <a:lnTo>
                  <a:pt x="7732" y="31507"/>
                </a:lnTo>
                <a:lnTo>
                  <a:pt x="8086" y="31115"/>
                </a:lnTo>
                <a:lnTo>
                  <a:pt x="8452" y="30736"/>
                </a:lnTo>
                <a:lnTo>
                  <a:pt x="8856" y="30357"/>
                </a:lnTo>
                <a:lnTo>
                  <a:pt x="9273" y="30003"/>
                </a:lnTo>
                <a:lnTo>
                  <a:pt x="9715" y="29650"/>
                </a:lnTo>
                <a:lnTo>
                  <a:pt x="10183" y="29321"/>
                </a:lnTo>
                <a:lnTo>
                  <a:pt x="10183" y="29321"/>
                </a:lnTo>
                <a:lnTo>
                  <a:pt x="9981" y="29839"/>
                </a:lnTo>
                <a:lnTo>
                  <a:pt x="9779" y="30344"/>
                </a:lnTo>
                <a:lnTo>
                  <a:pt x="9336" y="31355"/>
                </a:lnTo>
                <a:lnTo>
                  <a:pt x="8894" y="32353"/>
                </a:lnTo>
                <a:lnTo>
                  <a:pt x="8465" y="33326"/>
                </a:lnTo>
                <a:lnTo>
                  <a:pt x="8263" y="33818"/>
                </a:lnTo>
                <a:lnTo>
                  <a:pt x="8060" y="34324"/>
                </a:lnTo>
                <a:lnTo>
                  <a:pt x="7871" y="34816"/>
                </a:lnTo>
                <a:lnTo>
                  <a:pt x="7707" y="35309"/>
                </a:lnTo>
                <a:lnTo>
                  <a:pt x="7542" y="35814"/>
                </a:lnTo>
                <a:lnTo>
                  <a:pt x="7416" y="36332"/>
                </a:lnTo>
                <a:lnTo>
                  <a:pt x="7302" y="36850"/>
                </a:lnTo>
                <a:lnTo>
                  <a:pt x="7201" y="37368"/>
                </a:lnTo>
                <a:lnTo>
                  <a:pt x="7618" y="37545"/>
                </a:lnTo>
                <a:lnTo>
                  <a:pt x="11080" y="29182"/>
                </a:lnTo>
                <a:close/>
                <a:moveTo>
                  <a:pt x="23322" y="34715"/>
                </a:moveTo>
                <a:lnTo>
                  <a:pt x="23486" y="34778"/>
                </a:lnTo>
                <a:lnTo>
                  <a:pt x="23663" y="34867"/>
                </a:lnTo>
                <a:lnTo>
                  <a:pt x="23827" y="34981"/>
                </a:lnTo>
                <a:lnTo>
                  <a:pt x="24004" y="35094"/>
                </a:lnTo>
                <a:lnTo>
                  <a:pt x="24194" y="35233"/>
                </a:lnTo>
                <a:lnTo>
                  <a:pt x="24370" y="35385"/>
                </a:lnTo>
                <a:lnTo>
                  <a:pt x="24547" y="35549"/>
                </a:lnTo>
                <a:lnTo>
                  <a:pt x="24737" y="35713"/>
                </a:lnTo>
                <a:lnTo>
                  <a:pt x="24926" y="35903"/>
                </a:lnTo>
                <a:lnTo>
                  <a:pt x="25103" y="36105"/>
                </a:lnTo>
                <a:lnTo>
                  <a:pt x="25482" y="36534"/>
                </a:lnTo>
                <a:lnTo>
                  <a:pt x="25836" y="36989"/>
                </a:lnTo>
                <a:lnTo>
                  <a:pt x="26190" y="37482"/>
                </a:lnTo>
                <a:lnTo>
                  <a:pt x="26518" y="37987"/>
                </a:lnTo>
                <a:lnTo>
                  <a:pt x="26834" y="38518"/>
                </a:lnTo>
                <a:lnTo>
                  <a:pt x="27125" y="39048"/>
                </a:lnTo>
                <a:lnTo>
                  <a:pt x="27377" y="39579"/>
                </a:lnTo>
                <a:lnTo>
                  <a:pt x="27605" y="40097"/>
                </a:lnTo>
                <a:lnTo>
                  <a:pt x="27706" y="40349"/>
                </a:lnTo>
                <a:lnTo>
                  <a:pt x="27794" y="40602"/>
                </a:lnTo>
                <a:lnTo>
                  <a:pt x="27870" y="40855"/>
                </a:lnTo>
                <a:lnTo>
                  <a:pt x="27946" y="41095"/>
                </a:lnTo>
                <a:lnTo>
                  <a:pt x="27996" y="41335"/>
                </a:lnTo>
                <a:lnTo>
                  <a:pt x="28034" y="41562"/>
                </a:lnTo>
                <a:lnTo>
                  <a:pt x="28123" y="42118"/>
                </a:lnTo>
                <a:lnTo>
                  <a:pt x="28148" y="42396"/>
                </a:lnTo>
                <a:lnTo>
                  <a:pt x="28173" y="42686"/>
                </a:lnTo>
                <a:lnTo>
                  <a:pt x="28173" y="42964"/>
                </a:lnTo>
                <a:lnTo>
                  <a:pt x="28173" y="43242"/>
                </a:lnTo>
                <a:lnTo>
                  <a:pt x="28148" y="43520"/>
                </a:lnTo>
                <a:lnTo>
                  <a:pt x="28097" y="43785"/>
                </a:lnTo>
                <a:lnTo>
                  <a:pt x="28059" y="43937"/>
                </a:lnTo>
                <a:lnTo>
                  <a:pt x="28022" y="44089"/>
                </a:lnTo>
                <a:lnTo>
                  <a:pt x="27971" y="44215"/>
                </a:lnTo>
                <a:lnTo>
                  <a:pt x="27921" y="44341"/>
                </a:lnTo>
                <a:lnTo>
                  <a:pt x="27857" y="44468"/>
                </a:lnTo>
                <a:lnTo>
                  <a:pt x="27794" y="44581"/>
                </a:lnTo>
                <a:lnTo>
                  <a:pt x="27731" y="44682"/>
                </a:lnTo>
                <a:lnTo>
                  <a:pt x="27655" y="44783"/>
                </a:lnTo>
                <a:lnTo>
                  <a:pt x="27579" y="44872"/>
                </a:lnTo>
                <a:lnTo>
                  <a:pt x="27491" y="44948"/>
                </a:lnTo>
                <a:lnTo>
                  <a:pt x="27403" y="45023"/>
                </a:lnTo>
                <a:lnTo>
                  <a:pt x="27314" y="45087"/>
                </a:lnTo>
                <a:lnTo>
                  <a:pt x="27213" y="45150"/>
                </a:lnTo>
                <a:lnTo>
                  <a:pt x="27125" y="45200"/>
                </a:lnTo>
                <a:lnTo>
                  <a:pt x="27024" y="45238"/>
                </a:lnTo>
                <a:lnTo>
                  <a:pt x="26910" y="45276"/>
                </a:lnTo>
                <a:lnTo>
                  <a:pt x="26809" y="45301"/>
                </a:lnTo>
                <a:lnTo>
                  <a:pt x="26695" y="45314"/>
                </a:lnTo>
                <a:lnTo>
                  <a:pt x="26581" y="45327"/>
                </a:lnTo>
                <a:lnTo>
                  <a:pt x="26354" y="45327"/>
                </a:lnTo>
                <a:lnTo>
                  <a:pt x="26240" y="45314"/>
                </a:lnTo>
                <a:lnTo>
                  <a:pt x="26114" y="45289"/>
                </a:lnTo>
                <a:lnTo>
                  <a:pt x="26000" y="45251"/>
                </a:lnTo>
                <a:lnTo>
                  <a:pt x="25874" y="45213"/>
                </a:lnTo>
                <a:lnTo>
                  <a:pt x="25760" y="45162"/>
                </a:lnTo>
                <a:lnTo>
                  <a:pt x="25634" y="45112"/>
                </a:lnTo>
                <a:lnTo>
                  <a:pt x="25507" y="45049"/>
                </a:lnTo>
                <a:lnTo>
                  <a:pt x="25394" y="44973"/>
                </a:lnTo>
                <a:lnTo>
                  <a:pt x="25267" y="44885"/>
                </a:lnTo>
                <a:lnTo>
                  <a:pt x="25027" y="44695"/>
                </a:lnTo>
                <a:lnTo>
                  <a:pt x="24800" y="44480"/>
                </a:lnTo>
                <a:lnTo>
                  <a:pt x="24585" y="44253"/>
                </a:lnTo>
                <a:lnTo>
                  <a:pt x="24396" y="44013"/>
                </a:lnTo>
                <a:lnTo>
                  <a:pt x="24206" y="43773"/>
                </a:lnTo>
                <a:lnTo>
                  <a:pt x="24042" y="43520"/>
                </a:lnTo>
                <a:lnTo>
                  <a:pt x="23903" y="43268"/>
                </a:lnTo>
                <a:lnTo>
                  <a:pt x="23764" y="43002"/>
                </a:lnTo>
                <a:lnTo>
                  <a:pt x="23638" y="42737"/>
                </a:lnTo>
                <a:lnTo>
                  <a:pt x="23524" y="42459"/>
                </a:lnTo>
                <a:lnTo>
                  <a:pt x="23436" y="42181"/>
                </a:lnTo>
                <a:lnTo>
                  <a:pt x="23347" y="41903"/>
                </a:lnTo>
                <a:lnTo>
                  <a:pt x="23271" y="41613"/>
                </a:lnTo>
                <a:lnTo>
                  <a:pt x="23196" y="41322"/>
                </a:lnTo>
                <a:lnTo>
                  <a:pt x="23145" y="41032"/>
                </a:lnTo>
                <a:lnTo>
                  <a:pt x="23094" y="40741"/>
                </a:lnTo>
                <a:lnTo>
                  <a:pt x="23044" y="40438"/>
                </a:lnTo>
                <a:lnTo>
                  <a:pt x="22993" y="39907"/>
                </a:lnTo>
                <a:lnTo>
                  <a:pt x="22968" y="39377"/>
                </a:lnTo>
                <a:lnTo>
                  <a:pt x="22955" y="38833"/>
                </a:lnTo>
                <a:lnTo>
                  <a:pt x="22955" y="38265"/>
                </a:lnTo>
                <a:lnTo>
                  <a:pt x="22993" y="37078"/>
                </a:lnTo>
                <a:lnTo>
                  <a:pt x="23006" y="36459"/>
                </a:lnTo>
                <a:lnTo>
                  <a:pt x="23006" y="35802"/>
                </a:lnTo>
                <a:lnTo>
                  <a:pt x="24990" y="40223"/>
                </a:lnTo>
                <a:lnTo>
                  <a:pt x="25470" y="40008"/>
                </a:lnTo>
                <a:lnTo>
                  <a:pt x="23322" y="34715"/>
                </a:lnTo>
                <a:close/>
                <a:moveTo>
                  <a:pt x="1794" y="48434"/>
                </a:moveTo>
                <a:lnTo>
                  <a:pt x="1908" y="48460"/>
                </a:lnTo>
                <a:lnTo>
                  <a:pt x="2009" y="48485"/>
                </a:lnTo>
                <a:lnTo>
                  <a:pt x="2097" y="48523"/>
                </a:lnTo>
                <a:lnTo>
                  <a:pt x="2161" y="48561"/>
                </a:lnTo>
                <a:lnTo>
                  <a:pt x="2224" y="48624"/>
                </a:lnTo>
                <a:lnTo>
                  <a:pt x="2274" y="48687"/>
                </a:lnTo>
                <a:lnTo>
                  <a:pt x="2325" y="48750"/>
                </a:lnTo>
                <a:lnTo>
                  <a:pt x="2350" y="48813"/>
                </a:lnTo>
                <a:lnTo>
                  <a:pt x="2401" y="48965"/>
                </a:lnTo>
                <a:lnTo>
                  <a:pt x="2426" y="49116"/>
                </a:lnTo>
                <a:lnTo>
                  <a:pt x="2426" y="49268"/>
                </a:lnTo>
                <a:lnTo>
                  <a:pt x="2426" y="49394"/>
                </a:lnTo>
                <a:lnTo>
                  <a:pt x="2426" y="49432"/>
                </a:lnTo>
                <a:lnTo>
                  <a:pt x="2401" y="49483"/>
                </a:lnTo>
                <a:lnTo>
                  <a:pt x="2337" y="49584"/>
                </a:lnTo>
                <a:lnTo>
                  <a:pt x="2249" y="49698"/>
                </a:lnTo>
                <a:lnTo>
                  <a:pt x="2135" y="49799"/>
                </a:lnTo>
                <a:lnTo>
                  <a:pt x="2022" y="49887"/>
                </a:lnTo>
                <a:lnTo>
                  <a:pt x="1895" y="49950"/>
                </a:lnTo>
                <a:lnTo>
                  <a:pt x="1794" y="50001"/>
                </a:lnTo>
                <a:lnTo>
                  <a:pt x="1718" y="50001"/>
                </a:lnTo>
                <a:lnTo>
                  <a:pt x="1592" y="49950"/>
                </a:lnTo>
                <a:lnTo>
                  <a:pt x="1466" y="49887"/>
                </a:lnTo>
                <a:lnTo>
                  <a:pt x="1352" y="49799"/>
                </a:lnTo>
                <a:lnTo>
                  <a:pt x="1238" y="49698"/>
                </a:lnTo>
                <a:lnTo>
                  <a:pt x="1137" y="49584"/>
                </a:lnTo>
                <a:lnTo>
                  <a:pt x="1049" y="49470"/>
                </a:lnTo>
                <a:lnTo>
                  <a:pt x="986" y="49356"/>
                </a:lnTo>
                <a:lnTo>
                  <a:pt x="935" y="49230"/>
                </a:lnTo>
                <a:lnTo>
                  <a:pt x="935" y="49192"/>
                </a:lnTo>
                <a:lnTo>
                  <a:pt x="935" y="49142"/>
                </a:lnTo>
                <a:lnTo>
                  <a:pt x="960" y="49028"/>
                </a:lnTo>
                <a:lnTo>
                  <a:pt x="1011" y="48889"/>
                </a:lnTo>
                <a:lnTo>
                  <a:pt x="1049" y="48813"/>
                </a:lnTo>
                <a:lnTo>
                  <a:pt x="1099" y="48750"/>
                </a:lnTo>
                <a:lnTo>
                  <a:pt x="1150" y="48687"/>
                </a:lnTo>
                <a:lnTo>
                  <a:pt x="1213" y="48624"/>
                </a:lnTo>
                <a:lnTo>
                  <a:pt x="1289" y="48561"/>
                </a:lnTo>
                <a:lnTo>
                  <a:pt x="1377" y="48510"/>
                </a:lnTo>
                <a:lnTo>
                  <a:pt x="1466" y="48472"/>
                </a:lnTo>
                <a:lnTo>
                  <a:pt x="1567" y="48447"/>
                </a:lnTo>
                <a:lnTo>
                  <a:pt x="1680" y="48434"/>
                </a:lnTo>
                <a:close/>
                <a:moveTo>
                  <a:pt x="4599" y="53323"/>
                </a:moveTo>
                <a:lnTo>
                  <a:pt x="4750" y="53336"/>
                </a:lnTo>
                <a:lnTo>
                  <a:pt x="4801" y="53361"/>
                </a:lnTo>
                <a:lnTo>
                  <a:pt x="4889" y="53412"/>
                </a:lnTo>
                <a:lnTo>
                  <a:pt x="5016" y="53487"/>
                </a:lnTo>
                <a:lnTo>
                  <a:pt x="5142" y="53601"/>
                </a:lnTo>
                <a:lnTo>
                  <a:pt x="5193" y="53677"/>
                </a:lnTo>
                <a:lnTo>
                  <a:pt x="5256" y="53753"/>
                </a:lnTo>
                <a:lnTo>
                  <a:pt x="5294" y="53841"/>
                </a:lnTo>
                <a:lnTo>
                  <a:pt x="5332" y="53929"/>
                </a:lnTo>
                <a:lnTo>
                  <a:pt x="5357" y="54031"/>
                </a:lnTo>
                <a:lnTo>
                  <a:pt x="5357" y="54144"/>
                </a:lnTo>
                <a:lnTo>
                  <a:pt x="5344" y="54258"/>
                </a:lnTo>
                <a:lnTo>
                  <a:pt x="5319" y="54384"/>
                </a:lnTo>
                <a:lnTo>
                  <a:pt x="5281" y="54485"/>
                </a:lnTo>
                <a:lnTo>
                  <a:pt x="5231" y="54574"/>
                </a:lnTo>
                <a:lnTo>
                  <a:pt x="5167" y="54650"/>
                </a:lnTo>
                <a:lnTo>
                  <a:pt x="5092" y="54725"/>
                </a:lnTo>
                <a:lnTo>
                  <a:pt x="5016" y="54801"/>
                </a:lnTo>
                <a:lnTo>
                  <a:pt x="4927" y="54864"/>
                </a:lnTo>
                <a:lnTo>
                  <a:pt x="4826" y="54927"/>
                </a:lnTo>
                <a:lnTo>
                  <a:pt x="4725" y="54978"/>
                </a:lnTo>
                <a:lnTo>
                  <a:pt x="4624" y="55016"/>
                </a:lnTo>
                <a:lnTo>
                  <a:pt x="4510" y="55054"/>
                </a:lnTo>
                <a:lnTo>
                  <a:pt x="4409" y="55079"/>
                </a:lnTo>
                <a:lnTo>
                  <a:pt x="4296" y="55092"/>
                </a:lnTo>
                <a:lnTo>
                  <a:pt x="4081" y="55092"/>
                </a:lnTo>
                <a:lnTo>
                  <a:pt x="3980" y="55079"/>
                </a:lnTo>
                <a:lnTo>
                  <a:pt x="3891" y="55041"/>
                </a:lnTo>
                <a:lnTo>
                  <a:pt x="3803" y="55003"/>
                </a:lnTo>
                <a:lnTo>
                  <a:pt x="3727" y="54940"/>
                </a:lnTo>
                <a:lnTo>
                  <a:pt x="3651" y="54852"/>
                </a:lnTo>
                <a:lnTo>
                  <a:pt x="3601" y="54751"/>
                </a:lnTo>
                <a:lnTo>
                  <a:pt x="3563" y="54650"/>
                </a:lnTo>
                <a:lnTo>
                  <a:pt x="3538" y="54548"/>
                </a:lnTo>
                <a:lnTo>
                  <a:pt x="3538" y="54447"/>
                </a:lnTo>
                <a:lnTo>
                  <a:pt x="3563" y="54346"/>
                </a:lnTo>
                <a:lnTo>
                  <a:pt x="3626" y="54169"/>
                </a:lnTo>
                <a:lnTo>
                  <a:pt x="3689" y="53980"/>
                </a:lnTo>
                <a:lnTo>
                  <a:pt x="3778" y="53791"/>
                </a:lnTo>
                <a:lnTo>
                  <a:pt x="3828" y="53702"/>
                </a:lnTo>
                <a:lnTo>
                  <a:pt x="3891" y="53626"/>
                </a:lnTo>
                <a:lnTo>
                  <a:pt x="3955" y="53550"/>
                </a:lnTo>
                <a:lnTo>
                  <a:pt x="4043" y="53487"/>
                </a:lnTo>
                <a:lnTo>
                  <a:pt x="4131" y="53424"/>
                </a:lnTo>
                <a:lnTo>
                  <a:pt x="4220" y="53386"/>
                </a:lnTo>
                <a:lnTo>
                  <a:pt x="4334" y="53348"/>
                </a:lnTo>
                <a:lnTo>
                  <a:pt x="4460" y="53336"/>
                </a:lnTo>
                <a:lnTo>
                  <a:pt x="4599" y="53323"/>
                </a:lnTo>
                <a:close/>
                <a:moveTo>
                  <a:pt x="20921" y="54346"/>
                </a:moveTo>
                <a:lnTo>
                  <a:pt x="21149" y="54473"/>
                </a:lnTo>
                <a:lnTo>
                  <a:pt x="21402" y="54586"/>
                </a:lnTo>
                <a:lnTo>
                  <a:pt x="21642" y="54687"/>
                </a:lnTo>
                <a:lnTo>
                  <a:pt x="21894" y="54788"/>
                </a:lnTo>
                <a:lnTo>
                  <a:pt x="22425" y="54978"/>
                </a:lnTo>
                <a:lnTo>
                  <a:pt x="22943" y="55155"/>
                </a:lnTo>
                <a:lnTo>
                  <a:pt x="23473" y="55332"/>
                </a:lnTo>
                <a:lnTo>
                  <a:pt x="23726" y="55433"/>
                </a:lnTo>
                <a:lnTo>
                  <a:pt x="23979" y="55534"/>
                </a:lnTo>
                <a:lnTo>
                  <a:pt x="24219" y="55648"/>
                </a:lnTo>
                <a:lnTo>
                  <a:pt x="24459" y="55774"/>
                </a:lnTo>
                <a:lnTo>
                  <a:pt x="24686" y="55913"/>
                </a:lnTo>
                <a:lnTo>
                  <a:pt x="24901" y="56064"/>
                </a:lnTo>
                <a:lnTo>
                  <a:pt x="25267" y="56342"/>
                </a:lnTo>
                <a:lnTo>
                  <a:pt x="25634" y="56620"/>
                </a:lnTo>
                <a:lnTo>
                  <a:pt x="25975" y="56911"/>
                </a:lnTo>
                <a:lnTo>
                  <a:pt x="26316" y="57214"/>
                </a:lnTo>
                <a:lnTo>
                  <a:pt x="26657" y="57530"/>
                </a:lnTo>
                <a:lnTo>
                  <a:pt x="26973" y="57858"/>
                </a:lnTo>
                <a:lnTo>
                  <a:pt x="27276" y="58187"/>
                </a:lnTo>
                <a:lnTo>
                  <a:pt x="27554" y="58540"/>
                </a:lnTo>
                <a:lnTo>
                  <a:pt x="27832" y="58894"/>
                </a:lnTo>
                <a:lnTo>
                  <a:pt x="28085" y="59260"/>
                </a:lnTo>
                <a:lnTo>
                  <a:pt x="28312" y="59652"/>
                </a:lnTo>
                <a:lnTo>
                  <a:pt x="28527" y="60056"/>
                </a:lnTo>
                <a:lnTo>
                  <a:pt x="28729" y="60473"/>
                </a:lnTo>
                <a:lnTo>
                  <a:pt x="28893" y="60903"/>
                </a:lnTo>
                <a:lnTo>
                  <a:pt x="29045" y="61345"/>
                </a:lnTo>
                <a:lnTo>
                  <a:pt x="29171" y="61812"/>
                </a:lnTo>
                <a:lnTo>
                  <a:pt x="29222" y="62090"/>
                </a:lnTo>
                <a:lnTo>
                  <a:pt x="29260" y="62368"/>
                </a:lnTo>
                <a:lnTo>
                  <a:pt x="29272" y="62646"/>
                </a:lnTo>
                <a:lnTo>
                  <a:pt x="29272" y="62911"/>
                </a:lnTo>
                <a:lnTo>
                  <a:pt x="29260" y="63177"/>
                </a:lnTo>
                <a:lnTo>
                  <a:pt x="29222" y="63442"/>
                </a:lnTo>
                <a:lnTo>
                  <a:pt x="29171" y="63682"/>
                </a:lnTo>
                <a:lnTo>
                  <a:pt x="29095" y="63922"/>
                </a:lnTo>
                <a:lnTo>
                  <a:pt x="29020" y="64162"/>
                </a:lnTo>
                <a:lnTo>
                  <a:pt x="28919" y="64377"/>
                </a:lnTo>
                <a:lnTo>
                  <a:pt x="28792" y="64579"/>
                </a:lnTo>
                <a:lnTo>
                  <a:pt x="28666" y="64756"/>
                </a:lnTo>
                <a:lnTo>
                  <a:pt x="28527" y="64932"/>
                </a:lnTo>
                <a:lnTo>
                  <a:pt x="28363" y="65084"/>
                </a:lnTo>
                <a:lnTo>
                  <a:pt x="28198" y="65210"/>
                </a:lnTo>
                <a:lnTo>
                  <a:pt x="28009" y="65324"/>
                </a:lnTo>
                <a:lnTo>
                  <a:pt x="27832" y="65400"/>
                </a:lnTo>
                <a:lnTo>
                  <a:pt x="27630" y="65463"/>
                </a:lnTo>
                <a:lnTo>
                  <a:pt x="27428" y="65501"/>
                </a:lnTo>
                <a:lnTo>
                  <a:pt x="27213" y="65514"/>
                </a:lnTo>
                <a:lnTo>
                  <a:pt x="26998" y="65501"/>
                </a:lnTo>
                <a:lnTo>
                  <a:pt x="26771" y="65476"/>
                </a:lnTo>
                <a:lnTo>
                  <a:pt x="26543" y="65425"/>
                </a:lnTo>
                <a:lnTo>
                  <a:pt x="26303" y="65362"/>
                </a:lnTo>
                <a:lnTo>
                  <a:pt x="26076" y="65274"/>
                </a:lnTo>
                <a:lnTo>
                  <a:pt x="25836" y="65173"/>
                </a:lnTo>
                <a:lnTo>
                  <a:pt x="25609" y="65059"/>
                </a:lnTo>
                <a:lnTo>
                  <a:pt x="25381" y="64920"/>
                </a:lnTo>
                <a:lnTo>
                  <a:pt x="25166" y="64781"/>
                </a:lnTo>
                <a:lnTo>
                  <a:pt x="24964" y="64604"/>
                </a:lnTo>
                <a:lnTo>
                  <a:pt x="24762" y="64427"/>
                </a:lnTo>
                <a:lnTo>
                  <a:pt x="24573" y="64238"/>
                </a:lnTo>
                <a:lnTo>
                  <a:pt x="24257" y="63859"/>
                </a:lnTo>
                <a:lnTo>
                  <a:pt x="23966" y="63480"/>
                </a:lnTo>
                <a:lnTo>
                  <a:pt x="23688" y="63088"/>
                </a:lnTo>
                <a:lnTo>
                  <a:pt x="23448" y="62684"/>
                </a:lnTo>
                <a:lnTo>
                  <a:pt x="23221" y="62280"/>
                </a:lnTo>
                <a:lnTo>
                  <a:pt x="23006" y="61863"/>
                </a:lnTo>
                <a:lnTo>
                  <a:pt x="22817" y="61433"/>
                </a:lnTo>
                <a:lnTo>
                  <a:pt x="22640" y="61004"/>
                </a:lnTo>
                <a:lnTo>
                  <a:pt x="22475" y="60562"/>
                </a:lnTo>
                <a:lnTo>
                  <a:pt x="22324" y="60119"/>
                </a:lnTo>
                <a:lnTo>
                  <a:pt x="22185" y="59677"/>
                </a:lnTo>
                <a:lnTo>
                  <a:pt x="22046" y="59223"/>
                </a:lnTo>
                <a:lnTo>
                  <a:pt x="21793" y="58313"/>
                </a:lnTo>
                <a:lnTo>
                  <a:pt x="21553" y="57403"/>
                </a:lnTo>
                <a:lnTo>
                  <a:pt x="21477" y="57088"/>
                </a:lnTo>
                <a:lnTo>
                  <a:pt x="21402" y="56759"/>
                </a:lnTo>
                <a:lnTo>
                  <a:pt x="21263" y="56001"/>
                </a:lnTo>
                <a:lnTo>
                  <a:pt x="21528" y="56191"/>
                </a:lnTo>
                <a:lnTo>
                  <a:pt x="21781" y="56393"/>
                </a:lnTo>
                <a:lnTo>
                  <a:pt x="22021" y="56595"/>
                </a:lnTo>
                <a:lnTo>
                  <a:pt x="22261" y="56810"/>
                </a:lnTo>
                <a:lnTo>
                  <a:pt x="22488" y="57024"/>
                </a:lnTo>
                <a:lnTo>
                  <a:pt x="22715" y="57252"/>
                </a:lnTo>
                <a:lnTo>
                  <a:pt x="23132" y="57707"/>
                </a:lnTo>
                <a:lnTo>
                  <a:pt x="23537" y="58174"/>
                </a:lnTo>
                <a:lnTo>
                  <a:pt x="23916" y="58654"/>
                </a:lnTo>
                <a:lnTo>
                  <a:pt x="24282" y="59147"/>
                </a:lnTo>
                <a:lnTo>
                  <a:pt x="24636" y="59639"/>
                </a:lnTo>
                <a:lnTo>
                  <a:pt x="24977" y="60145"/>
                </a:lnTo>
                <a:lnTo>
                  <a:pt x="25305" y="60650"/>
                </a:lnTo>
                <a:lnTo>
                  <a:pt x="25962" y="61673"/>
                </a:lnTo>
                <a:lnTo>
                  <a:pt x="26291" y="62179"/>
                </a:lnTo>
                <a:lnTo>
                  <a:pt x="26619" y="62671"/>
                </a:lnTo>
                <a:lnTo>
                  <a:pt x="26960" y="63164"/>
                </a:lnTo>
                <a:lnTo>
                  <a:pt x="27327" y="63644"/>
                </a:lnTo>
                <a:lnTo>
                  <a:pt x="27226" y="63278"/>
                </a:lnTo>
                <a:lnTo>
                  <a:pt x="27125" y="62924"/>
                </a:lnTo>
                <a:lnTo>
                  <a:pt x="26998" y="62583"/>
                </a:lnTo>
                <a:lnTo>
                  <a:pt x="26885" y="62242"/>
                </a:lnTo>
                <a:lnTo>
                  <a:pt x="26746" y="61901"/>
                </a:lnTo>
                <a:lnTo>
                  <a:pt x="26607" y="61572"/>
                </a:lnTo>
                <a:lnTo>
                  <a:pt x="26455" y="61244"/>
                </a:lnTo>
                <a:lnTo>
                  <a:pt x="26303" y="60928"/>
                </a:lnTo>
                <a:lnTo>
                  <a:pt x="26139" y="60612"/>
                </a:lnTo>
                <a:lnTo>
                  <a:pt x="25962" y="60296"/>
                </a:lnTo>
                <a:lnTo>
                  <a:pt x="25785" y="59993"/>
                </a:lnTo>
                <a:lnTo>
                  <a:pt x="25609" y="59690"/>
                </a:lnTo>
                <a:lnTo>
                  <a:pt x="25217" y="59109"/>
                </a:lnTo>
                <a:lnTo>
                  <a:pt x="24813" y="58528"/>
                </a:lnTo>
                <a:lnTo>
                  <a:pt x="24383" y="57972"/>
                </a:lnTo>
                <a:lnTo>
                  <a:pt x="23928" y="57429"/>
                </a:lnTo>
                <a:lnTo>
                  <a:pt x="23461" y="56885"/>
                </a:lnTo>
                <a:lnTo>
                  <a:pt x="22968" y="56368"/>
                </a:lnTo>
                <a:lnTo>
                  <a:pt x="22475" y="55850"/>
                </a:lnTo>
                <a:lnTo>
                  <a:pt x="21970" y="55344"/>
                </a:lnTo>
                <a:lnTo>
                  <a:pt x="21452" y="54852"/>
                </a:lnTo>
                <a:lnTo>
                  <a:pt x="20921" y="54346"/>
                </a:lnTo>
                <a:close/>
                <a:moveTo>
                  <a:pt x="10739" y="58983"/>
                </a:moveTo>
                <a:lnTo>
                  <a:pt x="11067" y="59248"/>
                </a:lnTo>
                <a:lnTo>
                  <a:pt x="5407" y="66436"/>
                </a:lnTo>
                <a:lnTo>
                  <a:pt x="5698" y="66651"/>
                </a:lnTo>
                <a:lnTo>
                  <a:pt x="6153" y="66259"/>
                </a:lnTo>
                <a:lnTo>
                  <a:pt x="6595" y="65855"/>
                </a:lnTo>
                <a:lnTo>
                  <a:pt x="7024" y="65438"/>
                </a:lnTo>
                <a:lnTo>
                  <a:pt x="7429" y="65021"/>
                </a:lnTo>
                <a:lnTo>
                  <a:pt x="7833" y="64579"/>
                </a:lnTo>
                <a:lnTo>
                  <a:pt x="8237" y="64137"/>
                </a:lnTo>
                <a:lnTo>
                  <a:pt x="8616" y="63682"/>
                </a:lnTo>
                <a:lnTo>
                  <a:pt x="8995" y="63214"/>
                </a:lnTo>
                <a:lnTo>
                  <a:pt x="9362" y="62747"/>
                </a:lnTo>
                <a:lnTo>
                  <a:pt x="9715" y="62280"/>
                </a:lnTo>
                <a:lnTo>
                  <a:pt x="10423" y="61307"/>
                </a:lnTo>
                <a:lnTo>
                  <a:pt x="11118" y="60334"/>
                </a:lnTo>
                <a:lnTo>
                  <a:pt x="11800" y="59336"/>
                </a:lnTo>
                <a:lnTo>
                  <a:pt x="11800" y="59336"/>
                </a:lnTo>
                <a:lnTo>
                  <a:pt x="11623" y="60334"/>
                </a:lnTo>
                <a:lnTo>
                  <a:pt x="11535" y="60827"/>
                </a:lnTo>
                <a:lnTo>
                  <a:pt x="11434" y="61320"/>
                </a:lnTo>
                <a:lnTo>
                  <a:pt x="11320" y="61812"/>
                </a:lnTo>
                <a:lnTo>
                  <a:pt x="11194" y="62292"/>
                </a:lnTo>
                <a:lnTo>
                  <a:pt x="11055" y="62772"/>
                </a:lnTo>
                <a:lnTo>
                  <a:pt x="10916" y="63252"/>
                </a:lnTo>
                <a:lnTo>
                  <a:pt x="10751" y="63720"/>
                </a:lnTo>
                <a:lnTo>
                  <a:pt x="10575" y="64187"/>
                </a:lnTo>
                <a:lnTo>
                  <a:pt x="10385" y="64642"/>
                </a:lnTo>
                <a:lnTo>
                  <a:pt x="10183" y="65097"/>
                </a:lnTo>
                <a:lnTo>
                  <a:pt x="9955" y="65539"/>
                </a:lnTo>
                <a:lnTo>
                  <a:pt x="9703" y="65968"/>
                </a:lnTo>
                <a:lnTo>
                  <a:pt x="9438" y="66398"/>
                </a:lnTo>
                <a:lnTo>
                  <a:pt x="9160" y="66827"/>
                </a:lnTo>
                <a:lnTo>
                  <a:pt x="8869" y="67206"/>
                </a:lnTo>
                <a:lnTo>
                  <a:pt x="8578" y="67585"/>
                </a:lnTo>
                <a:lnTo>
                  <a:pt x="8275" y="67952"/>
                </a:lnTo>
                <a:lnTo>
                  <a:pt x="7959" y="68318"/>
                </a:lnTo>
                <a:lnTo>
                  <a:pt x="7631" y="68672"/>
                </a:lnTo>
                <a:lnTo>
                  <a:pt x="7290" y="69013"/>
                </a:lnTo>
                <a:lnTo>
                  <a:pt x="6949" y="69341"/>
                </a:lnTo>
                <a:lnTo>
                  <a:pt x="6582" y="69657"/>
                </a:lnTo>
                <a:lnTo>
                  <a:pt x="6443" y="69758"/>
                </a:lnTo>
                <a:lnTo>
                  <a:pt x="6304" y="69872"/>
                </a:lnTo>
                <a:lnTo>
                  <a:pt x="6153" y="69960"/>
                </a:lnTo>
                <a:lnTo>
                  <a:pt x="6001" y="70049"/>
                </a:lnTo>
                <a:lnTo>
                  <a:pt x="5850" y="70137"/>
                </a:lnTo>
                <a:lnTo>
                  <a:pt x="5685" y="70213"/>
                </a:lnTo>
                <a:lnTo>
                  <a:pt x="5369" y="70339"/>
                </a:lnTo>
                <a:lnTo>
                  <a:pt x="5028" y="70440"/>
                </a:lnTo>
                <a:lnTo>
                  <a:pt x="4687" y="70516"/>
                </a:lnTo>
                <a:lnTo>
                  <a:pt x="4346" y="70567"/>
                </a:lnTo>
                <a:lnTo>
                  <a:pt x="4005" y="70592"/>
                </a:lnTo>
                <a:lnTo>
                  <a:pt x="3664" y="70592"/>
                </a:lnTo>
                <a:lnTo>
                  <a:pt x="3335" y="70567"/>
                </a:lnTo>
                <a:lnTo>
                  <a:pt x="3020" y="70516"/>
                </a:lnTo>
                <a:lnTo>
                  <a:pt x="2716" y="70440"/>
                </a:lnTo>
                <a:lnTo>
                  <a:pt x="2426" y="70339"/>
                </a:lnTo>
                <a:lnTo>
                  <a:pt x="2287" y="70289"/>
                </a:lnTo>
                <a:lnTo>
                  <a:pt x="2161" y="70213"/>
                </a:lnTo>
                <a:lnTo>
                  <a:pt x="2034" y="70150"/>
                </a:lnTo>
                <a:lnTo>
                  <a:pt x="1908" y="70074"/>
                </a:lnTo>
                <a:lnTo>
                  <a:pt x="1807" y="69986"/>
                </a:lnTo>
                <a:lnTo>
                  <a:pt x="1693" y="69897"/>
                </a:lnTo>
                <a:lnTo>
                  <a:pt x="1579" y="69783"/>
                </a:lnTo>
                <a:lnTo>
                  <a:pt x="1466" y="69657"/>
                </a:lnTo>
                <a:lnTo>
                  <a:pt x="1352" y="69531"/>
                </a:lnTo>
                <a:lnTo>
                  <a:pt x="1264" y="69392"/>
                </a:lnTo>
                <a:lnTo>
                  <a:pt x="1175" y="69253"/>
                </a:lnTo>
                <a:lnTo>
                  <a:pt x="1099" y="69114"/>
                </a:lnTo>
                <a:lnTo>
                  <a:pt x="1024" y="68962"/>
                </a:lnTo>
                <a:lnTo>
                  <a:pt x="960" y="68811"/>
                </a:lnTo>
                <a:lnTo>
                  <a:pt x="910" y="68659"/>
                </a:lnTo>
                <a:lnTo>
                  <a:pt x="859" y="68495"/>
                </a:lnTo>
                <a:lnTo>
                  <a:pt x="821" y="68343"/>
                </a:lnTo>
                <a:lnTo>
                  <a:pt x="796" y="68179"/>
                </a:lnTo>
                <a:lnTo>
                  <a:pt x="771" y="68002"/>
                </a:lnTo>
                <a:lnTo>
                  <a:pt x="758" y="67838"/>
                </a:lnTo>
                <a:lnTo>
                  <a:pt x="758" y="67661"/>
                </a:lnTo>
                <a:lnTo>
                  <a:pt x="758" y="67497"/>
                </a:lnTo>
                <a:lnTo>
                  <a:pt x="771" y="67320"/>
                </a:lnTo>
                <a:lnTo>
                  <a:pt x="796" y="67143"/>
                </a:lnTo>
                <a:lnTo>
                  <a:pt x="821" y="66966"/>
                </a:lnTo>
                <a:lnTo>
                  <a:pt x="859" y="66789"/>
                </a:lnTo>
                <a:lnTo>
                  <a:pt x="910" y="66613"/>
                </a:lnTo>
                <a:lnTo>
                  <a:pt x="960" y="66436"/>
                </a:lnTo>
                <a:lnTo>
                  <a:pt x="1024" y="66259"/>
                </a:lnTo>
                <a:lnTo>
                  <a:pt x="1087" y="66082"/>
                </a:lnTo>
                <a:lnTo>
                  <a:pt x="1162" y="65905"/>
                </a:lnTo>
                <a:lnTo>
                  <a:pt x="1251" y="65728"/>
                </a:lnTo>
                <a:lnTo>
                  <a:pt x="1339" y="65551"/>
                </a:lnTo>
                <a:lnTo>
                  <a:pt x="1440" y="65375"/>
                </a:lnTo>
                <a:lnTo>
                  <a:pt x="1554" y="65210"/>
                </a:lnTo>
                <a:lnTo>
                  <a:pt x="1668" y="65046"/>
                </a:lnTo>
                <a:lnTo>
                  <a:pt x="1794" y="64869"/>
                </a:lnTo>
                <a:lnTo>
                  <a:pt x="1933" y="64718"/>
                </a:lnTo>
                <a:lnTo>
                  <a:pt x="2148" y="64452"/>
                </a:lnTo>
                <a:lnTo>
                  <a:pt x="2375" y="64200"/>
                </a:lnTo>
                <a:lnTo>
                  <a:pt x="2615" y="63947"/>
                </a:lnTo>
                <a:lnTo>
                  <a:pt x="2843" y="63707"/>
                </a:lnTo>
                <a:lnTo>
                  <a:pt x="3335" y="63252"/>
                </a:lnTo>
                <a:lnTo>
                  <a:pt x="3841" y="62810"/>
                </a:lnTo>
                <a:lnTo>
                  <a:pt x="4346" y="62393"/>
                </a:lnTo>
                <a:lnTo>
                  <a:pt x="4877" y="62002"/>
                </a:lnTo>
                <a:lnTo>
                  <a:pt x="5420" y="61635"/>
                </a:lnTo>
                <a:lnTo>
                  <a:pt x="5976" y="61282"/>
                </a:lnTo>
                <a:lnTo>
                  <a:pt x="6544" y="60941"/>
                </a:lnTo>
                <a:lnTo>
                  <a:pt x="7113" y="60625"/>
                </a:lnTo>
                <a:lnTo>
                  <a:pt x="7707" y="60322"/>
                </a:lnTo>
                <a:lnTo>
                  <a:pt x="8300" y="60031"/>
                </a:lnTo>
                <a:lnTo>
                  <a:pt x="8894" y="59753"/>
                </a:lnTo>
                <a:lnTo>
                  <a:pt x="9513" y="59488"/>
                </a:lnTo>
                <a:lnTo>
                  <a:pt x="10120" y="59223"/>
                </a:lnTo>
                <a:lnTo>
                  <a:pt x="10739" y="58983"/>
                </a:lnTo>
                <a:close/>
                <a:moveTo>
                  <a:pt x="16992" y="66878"/>
                </a:moveTo>
                <a:lnTo>
                  <a:pt x="17447" y="67320"/>
                </a:lnTo>
                <a:lnTo>
                  <a:pt x="17915" y="67750"/>
                </a:lnTo>
                <a:lnTo>
                  <a:pt x="18142" y="67964"/>
                </a:lnTo>
                <a:lnTo>
                  <a:pt x="18369" y="68192"/>
                </a:lnTo>
                <a:lnTo>
                  <a:pt x="18572" y="68419"/>
                </a:lnTo>
                <a:lnTo>
                  <a:pt x="18761" y="68672"/>
                </a:lnTo>
                <a:lnTo>
                  <a:pt x="19102" y="69152"/>
                </a:lnTo>
                <a:lnTo>
                  <a:pt x="19431" y="69644"/>
                </a:lnTo>
                <a:lnTo>
                  <a:pt x="19734" y="70137"/>
                </a:lnTo>
                <a:lnTo>
                  <a:pt x="20012" y="70642"/>
                </a:lnTo>
                <a:lnTo>
                  <a:pt x="20265" y="71148"/>
                </a:lnTo>
                <a:lnTo>
                  <a:pt x="20492" y="71666"/>
                </a:lnTo>
                <a:lnTo>
                  <a:pt x="20694" y="72184"/>
                </a:lnTo>
                <a:lnTo>
                  <a:pt x="20783" y="72449"/>
                </a:lnTo>
                <a:lnTo>
                  <a:pt x="20871" y="72714"/>
                </a:lnTo>
                <a:lnTo>
                  <a:pt x="20947" y="72992"/>
                </a:lnTo>
                <a:lnTo>
                  <a:pt x="21010" y="73257"/>
                </a:lnTo>
                <a:lnTo>
                  <a:pt x="21073" y="73535"/>
                </a:lnTo>
                <a:lnTo>
                  <a:pt x="21124" y="73801"/>
                </a:lnTo>
                <a:lnTo>
                  <a:pt x="21162" y="74079"/>
                </a:lnTo>
                <a:lnTo>
                  <a:pt x="21199" y="74356"/>
                </a:lnTo>
                <a:lnTo>
                  <a:pt x="21225" y="74647"/>
                </a:lnTo>
                <a:lnTo>
                  <a:pt x="21237" y="74925"/>
                </a:lnTo>
                <a:lnTo>
                  <a:pt x="21250" y="75215"/>
                </a:lnTo>
                <a:lnTo>
                  <a:pt x="21250" y="75506"/>
                </a:lnTo>
                <a:lnTo>
                  <a:pt x="21237" y="75797"/>
                </a:lnTo>
                <a:lnTo>
                  <a:pt x="21225" y="76087"/>
                </a:lnTo>
                <a:lnTo>
                  <a:pt x="21187" y="76378"/>
                </a:lnTo>
                <a:lnTo>
                  <a:pt x="21149" y="76681"/>
                </a:lnTo>
                <a:lnTo>
                  <a:pt x="21111" y="76984"/>
                </a:lnTo>
                <a:lnTo>
                  <a:pt x="21048" y="77287"/>
                </a:lnTo>
                <a:lnTo>
                  <a:pt x="21010" y="77451"/>
                </a:lnTo>
                <a:lnTo>
                  <a:pt x="20959" y="77628"/>
                </a:lnTo>
                <a:lnTo>
                  <a:pt x="20896" y="77792"/>
                </a:lnTo>
                <a:lnTo>
                  <a:pt x="20833" y="77969"/>
                </a:lnTo>
                <a:lnTo>
                  <a:pt x="20770" y="78134"/>
                </a:lnTo>
                <a:lnTo>
                  <a:pt x="20694" y="78298"/>
                </a:lnTo>
                <a:lnTo>
                  <a:pt x="20606" y="78449"/>
                </a:lnTo>
                <a:lnTo>
                  <a:pt x="20517" y="78601"/>
                </a:lnTo>
                <a:lnTo>
                  <a:pt x="20353" y="78841"/>
                </a:lnTo>
                <a:lnTo>
                  <a:pt x="20189" y="79056"/>
                </a:lnTo>
                <a:lnTo>
                  <a:pt x="20012" y="79245"/>
                </a:lnTo>
                <a:lnTo>
                  <a:pt x="19848" y="79397"/>
                </a:lnTo>
                <a:lnTo>
                  <a:pt x="19671" y="79511"/>
                </a:lnTo>
                <a:lnTo>
                  <a:pt x="19481" y="79612"/>
                </a:lnTo>
                <a:lnTo>
                  <a:pt x="19292" y="79675"/>
                </a:lnTo>
                <a:lnTo>
                  <a:pt x="19115" y="79700"/>
                </a:lnTo>
                <a:lnTo>
                  <a:pt x="18913" y="79713"/>
                </a:lnTo>
                <a:lnTo>
                  <a:pt x="18723" y="79687"/>
                </a:lnTo>
                <a:lnTo>
                  <a:pt x="18521" y="79637"/>
                </a:lnTo>
                <a:lnTo>
                  <a:pt x="18319" y="79548"/>
                </a:lnTo>
                <a:lnTo>
                  <a:pt x="18117" y="79435"/>
                </a:lnTo>
                <a:lnTo>
                  <a:pt x="17915" y="79296"/>
                </a:lnTo>
                <a:lnTo>
                  <a:pt x="17700" y="79132"/>
                </a:lnTo>
                <a:lnTo>
                  <a:pt x="17485" y="78929"/>
                </a:lnTo>
                <a:lnTo>
                  <a:pt x="17270" y="78702"/>
                </a:lnTo>
                <a:lnTo>
                  <a:pt x="17068" y="78462"/>
                </a:lnTo>
                <a:lnTo>
                  <a:pt x="16891" y="78222"/>
                </a:lnTo>
                <a:lnTo>
                  <a:pt x="16714" y="77969"/>
                </a:lnTo>
                <a:lnTo>
                  <a:pt x="16563" y="77717"/>
                </a:lnTo>
                <a:lnTo>
                  <a:pt x="16424" y="77451"/>
                </a:lnTo>
                <a:lnTo>
                  <a:pt x="16298" y="77186"/>
                </a:lnTo>
                <a:lnTo>
                  <a:pt x="16171" y="76921"/>
                </a:lnTo>
                <a:lnTo>
                  <a:pt x="16070" y="76643"/>
                </a:lnTo>
                <a:lnTo>
                  <a:pt x="15969" y="76365"/>
                </a:lnTo>
                <a:lnTo>
                  <a:pt x="15881" y="76074"/>
                </a:lnTo>
                <a:lnTo>
                  <a:pt x="15805" y="75797"/>
                </a:lnTo>
                <a:lnTo>
                  <a:pt x="15666" y="75215"/>
                </a:lnTo>
                <a:lnTo>
                  <a:pt x="15552" y="74622"/>
                </a:lnTo>
                <a:lnTo>
                  <a:pt x="15476" y="74167"/>
                </a:lnTo>
                <a:lnTo>
                  <a:pt x="15426" y="73712"/>
                </a:lnTo>
                <a:lnTo>
                  <a:pt x="15375" y="73257"/>
                </a:lnTo>
                <a:lnTo>
                  <a:pt x="15350" y="72803"/>
                </a:lnTo>
                <a:lnTo>
                  <a:pt x="15325" y="72348"/>
                </a:lnTo>
                <a:lnTo>
                  <a:pt x="15325" y="71893"/>
                </a:lnTo>
                <a:lnTo>
                  <a:pt x="15337" y="71438"/>
                </a:lnTo>
                <a:lnTo>
                  <a:pt x="15363" y="70984"/>
                </a:lnTo>
                <a:lnTo>
                  <a:pt x="15413" y="70529"/>
                </a:lnTo>
                <a:lnTo>
                  <a:pt x="15464" y="70074"/>
                </a:lnTo>
                <a:lnTo>
                  <a:pt x="15540" y="69607"/>
                </a:lnTo>
                <a:lnTo>
                  <a:pt x="15628" y="69152"/>
                </a:lnTo>
                <a:lnTo>
                  <a:pt x="15742" y="68697"/>
                </a:lnTo>
                <a:lnTo>
                  <a:pt x="15855" y="68230"/>
                </a:lnTo>
                <a:lnTo>
                  <a:pt x="15994" y="67762"/>
                </a:lnTo>
                <a:lnTo>
                  <a:pt x="16146" y="67307"/>
                </a:lnTo>
                <a:lnTo>
                  <a:pt x="16373" y="67964"/>
                </a:lnTo>
                <a:lnTo>
                  <a:pt x="16613" y="68634"/>
                </a:lnTo>
                <a:lnTo>
                  <a:pt x="17081" y="69960"/>
                </a:lnTo>
                <a:lnTo>
                  <a:pt x="17308" y="70617"/>
                </a:lnTo>
                <a:lnTo>
                  <a:pt x="17523" y="71287"/>
                </a:lnTo>
                <a:lnTo>
                  <a:pt x="17725" y="71956"/>
                </a:lnTo>
                <a:lnTo>
                  <a:pt x="17902" y="72638"/>
                </a:lnTo>
                <a:lnTo>
                  <a:pt x="18041" y="73321"/>
                </a:lnTo>
                <a:lnTo>
                  <a:pt x="18167" y="74003"/>
                </a:lnTo>
                <a:lnTo>
                  <a:pt x="18281" y="74685"/>
                </a:lnTo>
                <a:lnTo>
                  <a:pt x="18369" y="75380"/>
                </a:lnTo>
                <a:lnTo>
                  <a:pt x="18546" y="76769"/>
                </a:lnTo>
                <a:lnTo>
                  <a:pt x="18635" y="77451"/>
                </a:lnTo>
                <a:lnTo>
                  <a:pt x="18723" y="78146"/>
                </a:lnTo>
                <a:lnTo>
                  <a:pt x="19052" y="78083"/>
                </a:lnTo>
                <a:lnTo>
                  <a:pt x="19090" y="77717"/>
                </a:lnTo>
                <a:lnTo>
                  <a:pt x="19127" y="77350"/>
                </a:lnTo>
                <a:lnTo>
                  <a:pt x="19153" y="76997"/>
                </a:lnTo>
                <a:lnTo>
                  <a:pt x="19165" y="76630"/>
                </a:lnTo>
                <a:lnTo>
                  <a:pt x="19178" y="76264"/>
                </a:lnTo>
                <a:lnTo>
                  <a:pt x="19165" y="75910"/>
                </a:lnTo>
                <a:lnTo>
                  <a:pt x="19153" y="75557"/>
                </a:lnTo>
                <a:lnTo>
                  <a:pt x="19140" y="75203"/>
                </a:lnTo>
                <a:lnTo>
                  <a:pt x="19115" y="74849"/>
                </a:lnTo>
                <a:lnTo>
                  <a:pt x="19077" y="74495"/>
                </a:lnTo>
                <a:lnTo>
                  <a:pt x="18976" y="73788"/>
                </a:lnTo>
                <a:lnTo>
                  <a:pt x="18862" y="73093"/>
                </a:lnTo>
                <a:lnTo>
                  <a:pt x="18723" y="72398"/>
                </a:lnTo>
                <a:lnTo>
                  <a:pt x="18559" y="71704"/>
                </a:lnTo>
                <a:lnTo>
                  <a:pt x="18369" y="71021"/>
                </a:lnTo>
                <a:lnTo>
                  <a:pt x="18167" y="70327"/>
                </a:lnTo>
                <a:lnTo>
                  <a:pt x="17953" y="69644"/>
                </a:lnTo>
                <a:lnTo>
                  <a:pt x="17725" y="68950"/>
                </a:lnTo>
                <a:lnTo>
                  <a:pt x="17485" y="68267"/>
                </a:lnTo>
                <a:lnTo>
                  <a:pt x="16992" y="66878"/>
                </a:lnTo>
                <a:close/>
                <a:moveTo>
                  <a:pt x="13922" y="1"/>
                </a:moveTo>
                <a:lnTo>
                  <a:pt x="14036" y="506"/>
                </a:lnTo>
                <a:lnTo>
                  <a:pt x="14188" y="1011"/>
                </a:lnTo>
                <a:lnTo>
                  <a:pt x="14339" y="1491"/>
                </a:lnTo>
                <a:lnTo>
                  <a:pt x="14491" y="1971"/>
                </a:lnTo>
                <a:lnTo>
                  <a:pt x="14643" y="2452"/>
                </a:lnTo>
                <a:lnTo>
                  <a:pt x="14794" y="2919"/>
                </a:lnTo>
                <a:lnTo>
                  <a:pt x="14908" y="3399"/>
                </a:lnTo>
                <a:lnTo>
                  <a:pt x="14958" y="3639"/>
                </a:lnTo>
                <a:lnTo>
                  <a:pt x="15009" y="3879"/>
                </a:lnTo>
                <a:lnTo>
                  <a:pt x="15300" y="5711"/>
                </a:lnTo>
                <a:lnTo>
                  <a:pt x="15577" y="7542"/>
                </a:lnTo>
                <a:lnTo>
                  <a:pt x="16121" y="11206"/>
                </a:lnTo>
                <a:lnTo>
                  <a:pt x="16664" y="14882"/>
                </a:lnTo>
                <a:lnTo>
                  <a:pt x="17195" y="18545"/>
                </a:lnTo>
                <a:lnTo>
                  <a:pt x="17207" y="18697"/>
                </a:lnTo>
                <a:lnTo>
                  <a:pt x="17220" y="18849"/>
                </a:lnTo>
                <a:lnTo>
                  <a:pt x="17220" y="18988"/>
                </a:lnTo>
                <a:lnTo>
                  <a:pt x="17220" y="19127"/>
                </a:lnTo>
                <a:lnTo>
                  <a:pt x="17195" y="19253"/>
                </a:lnTo>
                <a:lnTo>
                  <a:pt x="17182" y="19392"/>
                </a:lnTo>
                <a:lnTo>
                  <a:pt x="17144" y="19518"/>
                </a:lnTo>
                <a:lnTo>
                  <a:pt x="17106" y="19645"/>
                </a:lnTo>
                <a:lnTo>
                  <a:pt x="17056" y="19758"/>
                </a:lnTo>
                <a:lnTo>
                  <a:pt x="16992" y="19885"/>
                </a:lnTo>
                <a:lnTo>
                  <a:pt x="16917" y="19998"/>
                </a:lnTo>
                <a:lnTo>
                  <a:pt x="16841" y="20112"/>
                </a:lnTo>
                <a:lnTo>
                  <a:pt x="16752" y="20226"/>
                </a:lnTo>
                <a:lnTo>
                  <a:pt x="16651" y="20327"/>
                </a:lnTo>
                <a:lnTo>
                  <a:pt x="16550" y="20440"/>
                </a:lnTo>
                <a:lnTo>
                  <a:pt x="16424" y="20541"/>
                </a:lnTo>
                <a:lnTo>
                  <a:pt x="16032" y="20895"/>
                </a:lnTo>
                <a:lnTo>
                  <a:pt x="15641" y="21249"/>
                </a:lnTo>
                <a:lnTo>
                  <a:pt x="15274" y="21628"/>
                </a:lnTo>
                <a:lnTo>
                  <a:pt x="14908" y="22007"/>
                </a:lnTo>
                <a:lnTo>
                  <a:pt x="14554" y="22386"/>
                </a:lnTo>
                <a:lnTo>
                  <a:pt x="14213" y="22790"/>
                </a:lnTo>
                <a:lnTo>
                  <a:pt x="13872" y="23194"/>
                </a:lnTo>
                <a:lnTo>
                  <a:pt x="13556" y="23599"/>
                </a:lnTo>
                <a:lnTo>
                  <a:pt x="13240" y="24015"/>
                </a:lnTo>
                <a:lnTo>
                  <a:pt x="12937" y="24445"/>
                </a:lnTo>
                <a:lnTo>
                  <a:pt x="12634" y="24874"/>
                </a:lnTo>
                <a:lnTo>
                  <a:pt x="12356" y="25317"/>
                </a:lnTo>
                <a:lnTo>
                  <a:pt x="12065" y="25771"/>
                </a:lnTo>
                <a:lnTo>
                  <a:pt x="11800" y="26213"/>
                </a:lnTo>
                <a:lnTo>
                  <a:pt x="11535" y="26681"/>
                </a:lnTo>
                <a:lnTo>
                  <a:pt x="11282" y="27136"/>
                </a:lnTo>
                <a:lnTo>
                  <a:pt x="11181" y="27300"/>
                </a:lnTo>
                <a:lnTo>
                  <a:pt x="11080" y="27451"/>
                </a:lnTo>
                <a:lnTo>
                  <a:pt x="10954" y="27603"/>
                </a:lnTo>
                <a:lnTo>
                  <a:pt x="10827" y="27742"/>
                </a:lnTo>
                <a:lnTo>
                  <a:pt x="10688" y="27881"/>
                </a:lnTo>
                <a:lnTo>
                  <a:pt x="10549" y="28007"/>
                </a:lnTo>
                <a:lnTo>
                  <a:pt x="10398" y="28134"/>
                </a:lnTo>
                <a:lnTo>
                  <a:pt x="10246" y="28247"/>
                </a:lnTo>
                <a:lnTo>
                  <a:pt x="9753" y="28614"/>
                </a:lnTo>
                <a:lnTo>
                  <a:pt x="9286" y="28980"/>
                </a:lnTo>
                <a:lnTo>
                  <a:pt x="8831" y="29359"/>
                </a:lnTo>
                <a:lnTo>
                  <a:pt x="8389" y="29751"/>
                </a:lnTo>
                <a:lnTo>
                  <a:pt x="7959" y="30167"/>
                </a:lnTo>
                <a:lnTo>
                  <a:pt x="7555" y="30584"/>
                </a:lnTo>
                <a:lnTo>
                  <a:pt x="7163" y="31014"/>
                </a:lnTo>
                <a:lnTo>
                  <a:pt x="6797" y="31469"/>
                </a:lnTo>
                <a:lnTo>
                  <a:pt x="6456" y="31936"/>
                </a:lnTo>
                <a:lnTo>
                  <a:pt x="6140" y="32416"/>
                </a:lnTo>
                <a:lnTo>
                  <a:pt x="5989" y="32669"/>
                </a:lnTo>
                <a:lnTo>
                  <a:pt x="5837" y="32921"/>
                </a:lnTo>
                <a:lnTo>
                  <a:pt x="5698" y="33174"/>
                </a:lnTo>
                <a:lnTo>
                  <a:pt x="5572" y="33439"/>
                </a:lnTo>
                <a:lnTo>
                  <a:pt x="5445" y="33705"/>
                </a:lnTo>
                <a:lnTo>
                  <a:pt x="5319" y="33970"/>
                </a:lnTo>
                <a:lnTo>
                  <a:pt x="5218" y="34248"/>
                </a:lnTo>
                <a:lnTo>
                  <a:pt x="5104" y="34538"/>
                </a:lnTo>
                <a:lnTo>
                  <a:pt x="5016" y="34829"/>
                </a:lnTo>
                <a:lnTo>
                  <a:pt x="4927" y="35119"/>
                </a:lnTo>
                <a:lnTo>
                  <a:pt x="4839" y="35423"/>
                </a:lnTo>
                <a:lnTo>
                  <a:pt x="4763" y="35726"/>
                </a:lnTo>
                <a:lnTo>
                  <a:pt x="4700" y="36054"/>
                </a:lnTo>
                <a:lnTo>
                  <a:pt x="4662" y="36395"/>
                </a:lnTo>
                <a:lnTo>
                  <a:pt x="4637" y="36724"/>
                </a:lnTo>
                <a:lnTo>
                  <a:pt x="4649" y="37052"/>
                </a:lnTo>
                <a:lnTo>
                  <a:pt x="4675" y="37368"/>
                </a:lnTo>
                <a:lnTo>
                  <a:pt x="4725" y="37671"/>
                </a:lnTo>
                <a:lnTo>
                  <a:pt x="4788" y="37974"/>
                </a:lnTo>
                <a:lnTo>
                  <a:pt x="4877" y="38265"/>
                </a:lnTo>
                <a:lnTo>
                  <a:pt x="4990" y="38530"/>
                </a:lnTo>
                <a:lnTo>
                  <a:pt x="5117" y="38783"/>
                </a:lnTo>
                <a:lnTo>
                  <a:pt x="5268" y="39023"/>
                </a:lnTo>
                <a:lnTo>
                  <a:pt x="5433" y="39250"/>
                </a:lnTo>
                <a:lnTo>
                  <a:pt x="5610" y="39440"/>
                </a:lnTo>
                <a:lnTo>
                  <a:pt x="5812" y="39617"/>
                </a:lnTo>
                <a:lnTo>
                  <a:pt x="6026" y="39768"/>
                </a:lnTo>
                <a:lnTo>
                  <a:pt x="6140" y="39831"/>
                </a:lnTo>
                <a:lnTo>
                  <a:pt x="6266" y="39895"/>
                </a:lnTo>
                <a:lnTo>
                  <a:pt x="6481" y="39983"/>
                </a:lnTo>
                <a:lnTo>
                  <a:pt x="6709" y="40046"/>
                </a:lnTo>
                <a:lnTo>
                  <a:pt x="6936" y="40097"/>
                </a:lnTo>
                <a:lnTo>
                  <a:pt x="7176" y="40109"/>
                </a:lnTo>
                <a:lnTo>
                  <a:pt x="7416" y="40109"/>
                </a:lnTo>
                <a:lnTo>
                  <a:pt x="7644" y="40084"/>
                </a:lnTo>
                <a:lnTo>
                  <a:pt x="7884" y="40034"/>
                </a:lnTo>
                <a:lnTo>
                  <a:pt x="8124" y="39958"/>
                </a:lnTo>
                <a:lnTo>
                  <a:pt x="8364" y="39869"/>
                </a:lnTo>
                <a:lnTo>
                  <a:pt x="8591" y="39756"/>
                </a:lnTo>
                <a:lnTo>
                  <a:pt x="8831" y="39617"/>
                </a:lnTo>
                <a:lnTo>
                  <a:pt x="9059" y="39452"/>
                </a:lnTo>
                <a:lnTo>
                  <a:pt x="9286" y="39276"/>
                </a:lnTo>
                <a:lnTo>
                  <a:pt x="9501" y="39073"/>
                </a:lnTo>
                <a:lnTo>
                  <a:pt x="9715" y="38859"/>
                </a:lnTo>
                <a:lnTo>
                  <a:pt x="9930" y="38606"/>
                </a:lnTo>
                <a:lnTo>
                  <a:pt x="10132" y="38353"/>
                </a:lnTo>
                <a:lnTo>
                  <a:pt x="10322" y="38101"/>
                </a:lnTo>
                <a:lnTo>
                  <a:pt x="10511" y="37835"/>
                </a:lnTo>
                <a:lnTo>
                  <a:pt x="10676" y="37570"/>
                </a:lnTo>
                <a:lnTo>
                  <a:pt x="10840" y="37318"/>
                </a:lnTo>
                <a:lnTo>
                  <a:pt x="11004" y="37040"/>
                </a:lnTo>
                <a:lnTo>
                  <a:pt x="11156" y="36774"/>
                </a:lnTo>
                <a:lnTo>
                  <a:pt x="11295" y="36509"/>
                </a:lnTo>
                <a:lnTo>
                  <a:pt x="11421" y="36231"/>
                </a:lnTo>
                <a:lnTo>
                  <a:pt x="11535" y="35953"/>
                </a:lnTo>
                <a:lnTo>
                  <a:pt x="11648" y="35675"/>
                </a:lnTo>
                <a:lnTo>
                  <a:pt x="11749" y="35397"/>
                </a:lnTo>
                <a:lnTo>
                  <a:pt x="11851" y="35119"/>
                </a:lnTo>
                <a:lnTo>
                  <a:pt x="11939" y="34842"/>
                </a:lnTo>
                <a:lnTo>
                  <a:pt x="12015" y="34551"/>
                </a:lnTo>
                <a:lnTo>
                  <a:pt x="12078" y="34260"/>
                </a:lnTo>
                <a:lnTo>
                  <a:pt x="12141" y="33970"/>
                </a:lnTo>
                <a:lnTo>
                  <a:pt x="12192" y="33679"/>
                </a:lnTo>
                <a:lnTo>
                  <a:pt x="12230" y="33389"/>
                </a:lnTo>
                <a:lnTo>
                  <a:pt x="12267" y="33098"/>
                </a:lnTo>
                <a:lnTo>
                  <a:pt x="12293" y="32808"/>
                </a:lnTo>
                <a:lnTo>
                  <a:pt x="12305" y="32505"/>
                </a:lnTo>
                <a:lnTo>
                  <a:pt x="12318" y="32201"/>
                </a:lnTo>
                <a:lnTo>
                  <a:pt x="12318" y="31911"/>
                </a:lnTo>
                <a:lnTo>
                  <a:pt x="12305" y="31608"/>
                </a:lnTo>
                <a:lnTo>
                  <a:pt x="12280" y="31304"/>
                </a:lnTo>
                <a:lnTo>
                  <a:pt x="12255" y="31001"/>
                </a:lnTo>
                <a:lnTo>
                  <a:pt x="12217" y="30698"/>
                </a:lnTo>
                <a:lnTo>
                  <a:pt x="12179" y="30382"/>
                </a:lnTo>
                <a:lnTo>
                  <a:pt x="12128" y="30079"/>
                </a:lnTo>
                <a:lnTo>
                  <a:pt x="12065" y="29776"/>
                </a:lnTo>
                <a:lnTo>
                  <a:pt x="11989" y="29460"/>
                </a:lnTo>
                <a:lnTo>
                  <a:pt x="11952" y="29245"/>
                </a:lnTo>
                <a:lnTo>
                  <a:pt x="11914" y="29043"/>
                </a:lnTo>
                <a:lnTo>
                  <a:pt x="11888" y="28841"/>
                </a:lnTo>
                <a:lnTo>
                  <a:pt x="11876" y="28652"/>
                </a:lnTo>
                <a:lnTo>
                  <a:pt x="11863" y="28462"/>
                </a:lnTo>
                <a:lnTo>
                  <a:pt x="11876" y="28285"/>
                </a:lnTo>
                <a:lnTo>
                  <a:pt x="11888" y="28108"/>
                </a:lnTo>
                <a:lnTo>
                  <a:pt x="11914" y="27932"/>
                </a:lnTo>
                <a:lnTo>
                  <a:pt x="11939" y="27767"/>
                </a:lnTo>
                <a:lnTo>
                  <a:pt x="11989" y="27590"/>
                </a:lnTo>
                <a:lnTo>
                  <a:pt x="12040" y="27426"/>
                </a:lnTo>
                <a:lnTo>
                  <a:pt x="12103" y="27262"/>
                </a:lnTo>
                <a:lnTo>
                  <a:pt x="12166" y="27098"/>
                </a:lnTo>
                <a:lnTo>
                  <a:pt x="12242" y="26934"/>
                </a:lnTo>
                <a:lnTo>
                  <a:pt x="12432" y="26592"/>
                </a:lnTo>
                <a:lnTo>
                  <a:pt x="12912" y="25797"/>
                </a:lnTo>
                <a:lnTo>
                  <a:pt x="13152" y="25405"/>
                </a:lnTo>
                <a:lnTo>
                  <a:pt x="13404" y="25026"/>
                </a:lnTo>
                <a:lnTo>
                  <a:pt x="13670" y="24647"/>
                </a:lnTo>
                <a:lnTo>
                  <a:pt x="13935" y="24268"/>
                </a:lnTo>
                <a:lnTo>
                  <a:pt x="14213" y="23889"/>
                </a:lnTo>
                <a:lnTo>
                  <a:pt x="14504" y="23523"/>
                </a:lnTo>
                <a:lnTo>
                  <a:pt x="14794" y="23169"/>
                </a:lnTo>
                <a:lnTo>
                  <a:pt x="15097" y="22815"/>
                </a:lnTo>
                <a:lnTo>
                  <a:pt x="15413" y="22462"/>
                </a:lnTo>
                <a:lnTo>
                  <a:pt x="15742" y="22108"/>
                </a:lnTo>
                <a:lnTo>
                  <a:pt x="16070" y="21779"/>
                </a:lnTo>
                <a:lnTo>
                  <a:pt x="16424" y="21438"/>
                </a:lnTo>
                <a:lnTo>
                  <a:pt x="16790" y="21110"/>
                </a:lnTo>
                <a:lnTo>
                  <a:pt x="17157" y="20794"/>
                </a:lnTo>
                <a:lnTo>
                  <a:pt x="17195" y="21236"/>
                </a:lnTo>
                <a:lnTo>
                  <a:pt x="17207" y="21400"/>
                </a:lnTo>
                <a:lnTo>
                  <a:pt x="17195" y="21539"/>
                </a:lnTo>
                <a:lnTo>
                  <a:pt x="16588" y="29384"/>
                </a:lnTo>
                <a:lnTo>
                  <a:pt x="16260" y="33300"/>
                </a:lnTo>
                <a:lnTo>
                  <a:pt x="16095" y="35258"/>
                </a:lnTo>
                <a:lnTo>
                  <a:pt x="15919" y="37217"/>
                </a:lnTo>
                <a:lnTo>
                  <a:pt x="15893" y="37520"/>
                </a:lnTo>
                <a:lnTo>
                  <a:pt x="15855" y="37823"/>
                </a:lnTo>
                <a:lnTo>
                  <a:pt x="15805" y="38126"/>
                </a:lnTo>
                <a:lnTo>
                  <a:pt x="15780" y="38278"/>
                </a:lnTo>
                <a:lnTo>
                  <a:pt x="15729" y="38429"/>
                </a:lnTo>
                <a:lnTo>
                  <a:pt x="15679" y="38581"/>
                </a:lnTo>
                <a:lnTo>
                  <a:pt x="15615" y="38720"/>
                </a:lnTo>
                <a:lnTo>
                  <a:pt x="15527" y="38859"/>
                </a:lnTo>
                <a:lnTo>
                  <a:pt x="15426" y="39010"/>
                </a:lnTo>
                <a:lnTo>
                  <a:pt x="15312" y="39149"/>
                </a:lnTo>
                <a:lnTo>
                  <a:pt x="15173" y="39276"/>
                </a:lnTo>
                <a:lnTo>
                  <a:pt x="15022" y="39415"/>
                </a:lnTo>
                <a:lnTo>
                  <a:pt x="14845" y="39541"/>
                </a:lnTo>
                <a:lnTo>
                  <a:pt x="14440" y="39819"/>
                </a:lnTo>
                <a:lnTo>
                  <a:pt x="14036" y="40097"/>
                </a:lnTo>
                <a:lnTo>
                  <a:pt x="13240" y="40690"/>
                </a:lnTo>
                <a:lnTo>
                  <a:pt x="12470" y="41297"/>
                </a:lnTo>
                <a:lnTo>
                  <a:pt x="11699" y="41916"/>
                </a:lnTo>
                <a:lnTo>
                  <a:pt x="10183" y="43179"/>
                </a:lnTo>
                <a:lnTo>
                  <a:pt x="9425" y="43811"/>
                </a:lnTo>
                <a:lnTo>
                  <a:pt x="8654" y="44442"/>
                </a:lnTo>
                <a:lnTo>
                  <a:pt x="8490" y="44581"/>
                </a:lnTo>
                <a:lnTo>
                  <a:pt x="8338" y="44733"/>
                </a:lnTo>
                <a:lnTo>
                  <a:pt x="8250" y="44809"/>
                </a:lnTo>
                <a:lnTo>
                  <a:pt x="8174" y="44859"/>
                </a:lnTo>
                <a:lnTo>
                  <a:pt x="8086" y="44897"/>
                </a:lnTo>
                <a:lnTo>
                  <a:pt x="7631" y="44897"/>
                </a:lnTo>
                <a:lnTo>
                  <a:pt x="7265" y="44910"/>
                </a:lnTo>
                <a:lnTo>
                  <a:pt x="6911" y="44960"/>
                </a:lnTo>
                <a:lnTo>
                  <a:pt x="6570" y="45036"/>
                </a:lnTo>
                <a:lnTo>
                  <a:pt x="6229" y="45137"/>
                </a:lnTo>
                <a:lnTo>
                  <a:pt x="5913" y="45251"/>
                </a:lnTo>
                <a:lnTo>
                  <a:pt x="5610" y="45390"/>
                </a:lnTo>
                <a:lnTo>
                  <a:pt x="5306" y="45541"/>
                </a:lnTo>
                <a:lnTo>
                  <a:pt x="5016" y="45718"/>
                </a:lnTo>
                <a:lnTo>
                  <a:pt x="4738" y="45908"/>
                </a:lnTo>
                <a:lnTo>
                  <a:pt x="4460" y="46110"/>
                </a:lnTo>
                <a:lnTo>
                  <a:pt x="4182" y="46325"/>
                </a:lnTo>
                <a:lnTo>
                  <a:pt x="3917" y="46552"/>
                </a:lnTo>
                <a:lnTo>
                  <a:pt x="3651" y="46792"/>
                </a:lnTo>
                <a:lnTo>
                  <a:pt x="3146" y="47285"/>
                </a:lnTo>
                <a:lnTo>
                  <a:pt x="3007" y="47398"/>
                </a:lnTo>
                <a:lnTo>
                  <a:pt x="2843" y="47499"/>
                </a:lnTo>
                <a:lnTo>
                  <a:pt x="2679" y="47588"/>
                </a:lnTo>
                <a:lnTo>
                  <a:pt x="2489" y="47664"/>
                </a:lnTo>
                <a:lnTo>
                  <a:pt x="2300" y="47727"/>
                </a:lnTo>
                <a:lnTo>
                  <a:pt x="2097" y="47777"/>
                </a:lnTo>
                <a:lnTo>
                  <a:pt x="1908" y="47815"/>
                </a:lnTo>
                <a:lnTo>
                  <a:pt x="1718" y="47841"/>
                </a:lnTo>
                <a:lnTo>
                  <a:pt x="1542" y="47853"/>
                </a:lnTo>
                <a:lnTo>
                  <a:pt x="1365" y="47891"/>
                </a:lnTo>
                <a:lnTo>
                  <a:pt x="1200" y="47942"/>
                </a:lnTo>
                <a:lnTo>
                  <a:pt x="1036" y="47992"/>
                </a:lnTo>
                <a:lnTo>
                  <a:pt x="897" y="48055"/>
                </a:lnTo>
                <a:lnTo>
                  <a:pt x="758" y="48131"/>
                </a:lnTo>
                <a:lnTo>
                  <a:pt x="632" y="48220"/>
                </a:lnTo>
                <a:lnTo>
                  <a:pt x="518" y="48321"/>
                </a:lnTo>
                <a:lnTo>
                  <a:pt x="417" y="48422"/>
                </a:lnTo>
                <a:lnTo>
                  <a:pt x="329" y="48535"/>
                </a:lnTo>
                <a:lnTo>
                  <a:pt x="253" y="48649"/>
                </a:lnTo>
                <a:lnTo>
                  <a:pt x="190" y="48788"/>
                </a:lnTo>
                <a:lnTo>
                  <a:pt x="139" y="48914"/>
                </a:lnTo>
                <a:lnTo>
                  <a:pt x="101" y="49066"/>
                </a:lnTo>
                <a:lnTo>
                  <a:pt x="89" y="49217"/>
                </a:lnTo>
                <a:lnTo>
                  <a:pt x="89" y="49382"/>
                </a:lnTo>
                <a:lnTo>
                  <a:pt x="101" y="49533"/>
                </a:lnTo>
                <a:lnTo>
                  <a:pt x="139" y="49685"/>
                </a:lnTo>
                <a:lnTo>
                  <a:pt x="190" y="49836"/>
                </a:lnTo>
                <a:lnTo>
                  <a:pt x="253" y="49988"/>
                </a:lnTo>
                <a:lnTo>
                  <a:pt x="329" y="50114"/>
                </a:lnTo>
                <a:lnTo>
                  <a:pt x="417" y="50253"/>
                </a:lnTo>
                <a:lnTo>
                  <a:pt x="518" y="50367"/>
                </a:lnTo>
                <a:lnTo>
                  <a:pt x="632" y="50481"/>
                </a:lnTo>
                <a:lnTo>
                  <a:pt x="758" y="50582"/>
                </a:lnTo>
                <a:lnTo>
                  <a:pt x="885" y="50670"/>
                </a:lnTo>
                <a:lnTo>
                  <a:pt x="1024" y="50759"/>
                </a:lnTo>
                <a:lnTo>
                  <a:pt x="1175" y="50822"/>
                </a:lnTo>
                <a:lnTo>
                  <a:pt x="1327" y="50872"/>
                </a:lnTo>
                <a:lnTo>
                  <a:pt x="1478" y="50910"/>
                </a:lnTo>
                <a:lnTo>
                  <a:pt x="1630" y="50923"/>
                </a:lnTo>
                <a:lnTo>
                  <a:pt x="1782" y="50923"/>
                </a:lnTo>
                <a:lnTo>
                  <a:pt x="1971" y="50910"/>
                </a:lnTo>
                <a:lnTo>
                  <a:pt x="2148" y="50872"/>
                </a:lnTo>
                <a:lnTo>
                  <a:pt x="2312" y="50834"/>
                </a:lnTo>
                <a:lnTo>
                  <a:pt x="2464" y="50771"/>
                </a:lnTo>
                <a:lnTo>
                  <a:pt x="2590" y="50708"/>
                </a:lnTo>
                <a:lnTo>
                  <a:pt x="2716" y="50620"/>
                </a:lnTo>
                <a:lnTo>
                  <a:pt x="2830" y="50531"/>
                </a:lnTo>
                <a:lnTo>
                  <a:pt x="2931" y="50418"/>
                </a:lnTo>
                <a:lnTo>
                  <a:pt x="3007" y="50304"/>
                </a:lnTo>
                <a:lnTo>
                  <a:pt x="3083" y="50165"/>
                </a:lnTo>
                <a:lnTo>
                  <a:pt x="3146" y="50026"/>
                </a:lnTo>
                <a:lnTo>
                  <a:pt x="3184" y="49874"/>
                </a:lnTo>
                <a:lnTo>
                  <a:pt x="3209" y="49710"/>
                </a:lnTo>
                <a:lnTo>
                  <a:pt x="3234" y="49533"/>
                </a:lnTo>
                <a:lnTo>
                  <a:pt x="3234" y="49344"/>
                </a:lnTo>
                <a:lnTo>
                  <a:pt x="3222" y="49142"/>
                </a:lnTo>
                <a:lnTo>
                  <a:pt x="3184" y="48940"/>
                </a:lnTo>
                <a:lnTo>
                  <a:pt x="3146" y="48725"/>
                </a:lnTo>
                <a:lnTo>
                  <a:pt x="3133" y="48624"/>
                </a:lnTo>
                <a:lnTo>
                  <a:pt x="3121" y="48523"/>
                </a:lnTo>
                <a:lnTo>
                  <a:pt x="3133" y="48434"/>
                </a:lnTo>
                <a:lnTo>
                  <a:pt x="3159" y="48346"/>
                </a:lnTo>
                <a:lnTo>
                  <a:pt x="3209" y="48232"/>
                </a:lnTo>
                <a:lnTo>
                  <a:pt x="3272" y="48106"/>
                </a:lnTo>
                <a:lnTo>
                  <a:pt x="3335" y="47992"/>
                </a:lnTo>
                <a:lnTo>
                  <a:pt x="3424" y="47878"/>
                </a:lnTo>
                <a:lnTo>
                  <a:pt x="3613" y="47626"/>
                </a:lnTo>
                <a:lnTo>
                  <a:pt x="3841" y="47386"/>
                </a:lnTo>
                <a:lnTo>
                  <a:pt x="4106" y="47146"/>
                </a:lnTo>
                <a:lnTo>
                  <a:pt x="4384" y="46918"/>
                </a:lnTo>
                <a:lnTo>
                  <a:pt x="4687" y="46691"/>
                </a:lnTo>
                <a:lnTo>
                  <a:pt x="5003" y="46476"/>
                </a:lnTo>
                <a:lnTo>
                  <a:pt x="5332" y="46287"/>
                </a:lnTo>
                <a:lnTo>
                  <a:pt x="5660" y="46097"/>
                </a:lnTo>
                <a:lnTo>
                  <a:pt x="5989" y="45946"/>
                </a:lnTo>
                <a:lnTo>
                  <a:pt x="6317" y="45807"/>
                </a:lnTo>
                <a:lnTo>
                  <a:pt x="6633" y="45693"/>
                </a:lnTo>
                <a:lnTo>
                  <a:pt x="6923" y="45605"/>
                </a:lnTo>
                <a:lnTo>
                  <a:pt x="7201" y="45554"/>
                </a:lnTo>
                <a:lnTo>
                  <a:pt x="7328" y="45541"/>
                </a:lnTo>
                <a:lnTo>
                  <a:pt x="7454" y="45541"/>
                </a:lnTo>
                <a:lnTo>
                  <a:pt x="6052" y="48624"/>
                </a:lnTo>
                <a:lnTo>
                  <a:pt x="5332" y="50190"/>
                </a:lnTo>
                <a:lnTo>
                  <a:pt x="4599" y="51757"/>
                </a:lnTo>
                <a:lnTo>
                  <a:pt x="4498" y="51971"/>
                </a:lnTo>
                <a:lnTo>
                  <a:pt x="4384" y="52186"/>
                </a:lnTo>
                <a:lnTo>
                  <a:pt x="4258" y="52401"/>
                </a:lnTo>
                <a:lnTo>
                  <a:pt x="4131" y="52603"/>
                </a:lnTo>
                <a:lnTo>
                  <a:pt x="3992" y="52805"/>
                </a:lnTo>
                <a:lnTo>
                  <a:pt x="3853" y="53007"/>
                </a:lnTo>
                <a:lnTo>
                  <a:pt x="3702" y="53197"/>
                </a:lnTo>
                <a:lnTo>
                  <a:pt x="3538" y="53386"/>
                </a:lnTo>
                <a:lnTo>
                  <a:pt x="3424" y="53525"/>
                </a:lnTo>
                <a:lnTo>
                  <a:pt x="3310" y="53677"/>
                </a:lnTo>
                <a:lnTo>
                  <a:pt x="3222" y="53841"/>
                </a:lnTo>
                <a:lnTo>
                  <a:pt x="3133" y="53993"/>
                </a:lnTo>
                <a:lnTo>
                  <a:pt x="3070" y="54144"/>
                </a:lnTo>
                <a:lnTo>
                  <a:pt x="3020" y="54308"/>
                </a:lnTo>
                <a:lnTo>
                  <a:pt x="2982" y="54460"/>
                </a:lnTo>
                <a:lnTo>
                  <a:pt x="2969" y="54599"/>
                </a:lnTo>
                <a:lnTo>
                  <a:pt x="2969" y="54751"/>
                </a:lnTo>
                <a:lnTo>
                  <a:pt x="2982" y="54877"/>
                </a:lnTo>
                <a:lnTo>
                  <a:pt x="3007" y="55003"/>
                </a:lnTo>
                <a:lnTo>
                  <a:pt x="3058" y="55117"/>
                </a:lnTo>
                <a:lnTo>
                  <a:pt x="3133" y="55205"/>
                </a:lnTo>
                <a:lnTo>
                  <a:pt x="3222" y="55294"/>
                </a:lnTo>
                <a:lnTo>
                  <a:pt x="3323" y="55357"/>
                </a:lnTo>
                <a:lnTo>
                  <a:pt x="3449" y="55407"/>
                </a:lnTo>
                <a:lnTo>
                  <a:pt x="3689" y="55471"/>
                </a:lnTo>
                <a:lnTo>
                  <a:pt x="3942" y="55496"/>
                </a:lnTo>
                <a:lnTo>
                  <a:pt x="4207" y="55509"/>
                </a:lnTo>
                <a:lnTo>
                  <a:pt x="4473" y="55483"/>
                </a:lnTo>
                <a:lnTo>
                  <a:pt x="4738" y="55445"/>
                </a:lnTo>
                <a:lnTo>
                  <a:pt x="4990" y="55382"/>
                </a:lnTo>
                <a:lnTo>
                  <a:pt x="5104" y="55332"/>
                </a:lnTo>
                <a:lnTo>
                  <a:pt x="5218" y="55281"/>
                </a:lnTo>
                <a:lnTo>
                  <a:pt x="5319" y="55231"/>
                </a:lnTo>
                <a:lnTo>
                  <a:pt x="5407" y="55167"/>
                </a:lnTo>
                <a:lnTo>
                  <a:pt x="5521" y="55079"/>
                </a:lnTo>
                <a:lnTo>
                  <a:pt x="5610" y="54991"/>
                </a:lnTo>
                <a:lnTo>
                  <a:pt x="5698" y="54890"/>
                </a:lnTo>
                <a:lnTo>
                  <a:pt x="5786" y="54776"/>
                </a:lnTo>
                <a:lnTo>
                  <a:pt x="5850" y="54662"/>
                </a:lnTo>
                <a:lnTo>
                  <a:pt x="5900" y="54548"/>
                </a:lnTo>
                <a:lnTo>
                  <a:pt x="5938" y="54422"/>
                </a:lnTo>
                <a:lnTo>
                  <a:pt x="5976" y="54296"/>
                </a:lnTo>
                <a:lnTo>
                  <a:pt x="5976" y="54157"/>
                </a:lnTo>
                <a:lnTo>
                  <a:pt x="5976" y="54031"/>
                </a:lnTo>
                <a:lnTo>
                  <a:pt x="5951" y="53892"/>
                </a:lnTo>
                <a:lnTo>
                  <a:pt x="5913" y="53753"/>
                </a:lnTo>
                <a:lnTo>
                  <a:pt x="5850" y="53614"/>
                </a:lnTo>
                <a:lnTo>
                  <a:pt x="5761" y="53462"/>
                </a:lnTo>
                <a:lnTo>
                  <a:pt x="5660" y="53323"/>
                </a:lnTo>
                <a:lnTo>
                  <a:pt x="5521" y="53184"/>
                </a:lnTo>
                <a:lnTo>
                  <a:pt x="5445" y="53108"/>
                </a:lnTo>
                <a:lnTo>
                  <a:pt x="5382" y="52995"/>
                </a:lnTo>
                <a:lnTo>
                  <a:pt x="5319" y="52881"/>
                </a:lnTo>
                <a:lnTo>
                  <a:pt x="5268" y="52755"/>
                </a:lnTo>
                <a:lnTo>
                  <a:pt x="5231" y="52628"/>
                </a:lnTo>
                <a:lnTo>
                  <a:pt x="5205" y="52502"/>
                </a:lnTo>
                <a:lnTo>
                  <a:pt x="5205" y="52388"/>
                </a:lnTo>
                <a:lnTo>
                  <a:pt x="5218" y="52287"/>
                </a:lnTo>
                <a:lnTo>
                  <a:pt x="5395" y="51769"/>
                </a:lnTo>
                <a:lnTo>
                  <a:pt x="5559" y="51264"/>
                </a:lnTo>
                <a:lnTo>
                  <a:pt x="5749" y="50771"/>
                </a:lnTo>
                <a:lnTo>
                  <a:pt x="5951" y="50279"/>
                </a:lnTo>
                <a:lnTo>
                  <a:pt x="6153" y="49799"/>
                </a:lnTo>
                <a:lnTo>
                  <a:pt x="6368" y="49331"/>
                </a:lnTo>
                <a:lnTo>
                  <a:pt x="6608" y="48864"/>
                </a:lnTo>
                <a:lnTo>
                  <a:pt x="6835" y="48409"/>
                </a:lnTo>
                <a:lnTo>
                  <a:pt x="7088" y="47954"/>
                </a:lnTo>
                <a:lnTo>
                  <a:pt x="7353" y="47525"/>
                </a:lnTo>
                <a:lnTo>
                  <a:pt x="7618" y="47095"/>
                </a:lnTo>
                <a:lnTo>
                  <a:pt x="7896" y="46666"/>
                </a:lnTo>
                <a:lnTo>
                  <a:pt x="8187" y="46249"/>
                </a:lnTo>
                <a:lnTo>
                  <a:pt x="8490" y="45845"/>
                </a:lnTo>
                <a:lnTo>
                  <a:pt x="8793" y="45453"/>
                </a:lnTo>
                <a:lnTo>
                  <a:pt x="9109" y="45061"/>
                </a:lnTo>
                <a:lnTo>
                  <a:pt x="9438" y="44670"/>
                </a:lnTo>
                <a:lnTo>
                  <a:pt x="9779" y="44291"/>
                </a:lnTo>
                <a:lnTo>
                  <a:pt x="10132" y="43924"/>
                </a:lnTo>
                <a:lnTo>
                  <a:pt x="10486" y="43571"/>
                </a:lnTo>
                <a:lnTo>
                  <a:pt x="10852" y="43217"/>
                </a:lnTo>
                <a:lnTo>
                  <a:pt x="11231" y="42863"/>
                </a:lnTo>
                <a:lnTo>
                  <a:pt x="11610" y="42535"/>
                </a:lnTo>
                <a:lnTo>
                  <a:pt x="12015" y="42194"/>
                </a:lnTo>
                <a:lnTo>
                  <a:pt x="12419" y="41878"/>
                </a:lnTo>
                <a:lnTo>
                  <a:pt x="12823" y="41549"/>
                </a:lnTo>
                <a:lnTo>
                  <a:pt x="13253" y="41246"/>
                </a:lnTo>
                <a:lnTo>
                  <a:pt x="13682" y="40943"/>
                </a:lnTo>
                <a:lnTo>
                  <a:pt x="14125" y="40640"/>
                </a:lnTo>
                <a:lnTo>
                  <a:pt x="14567" y="40349"/>
                </a:lnTo>
                <a:lnTo>
                  <a:pt x="15034" y="40071"/>
                </a:lnTo>
                <a:lnTo>
                  <a:pt x="15502" y="39794"/>
                </a:lnTo>
                <a:lnTo>
                  <a:pt x="15502" y="40097"/>
                </a:lnTo>
                <a:lnTo>
                  <a:pt x="15502" y="40223"/>
                </a:lnTo>
                <a:lnTo>
                  <a:pt x="15489" y="40349"/>
                </a:lnTo>
                <a:lnTo>
                  <a:pt x="14301" y="52275"/>
                </a:lnTo>
                <a:lnTo>
                  <a:pt x="14289" y="52515"/>
                </a:lnTo>
                <a:lnTo>
                  <a:pt x="14264" y="52742"/>
                </a:lnTo>
                <a:lnTo>
                  <a:pt x="14238" y="52868"/>
                </a:lnTo>
                <a:lnTo>
                  <a:pt x="14213" y="52982"/>
                </a:lnTo>
                <a:lnTo>
                  <a:pt x="14188" y="53083"/>
                </a:lnTo>
                <a:lnTo>
                  <a:pt x="14137" y="53184"/>
                </a:lnTo>
                <a:lnTo>
                  <a:pt x="13695" y="54106"/>
                </a:lnTo>
                <a:lnTo>
                  <a:pt x="13253" y="55016"/>
                </a:lnTo>
                <a:lnTo>
                  <a:pt x="12773" y="55913"/>
                </a:lnTo>
                <a:lnTo>
                  <a:pt x="12533" y="56368"/>
                </a:lnTo>
                <a:lnTo>
                  <a:pt x="12280" y="56810"/>
                </a:lnTo>
                <a:lnTo>
                  <a:pt x="12179" y="56974"/>
                </a:lnTo>
                <a:lnTo>
                  <a:pt x="12065" y="57138"/>
                </a:lnTo>
                <a:lnTo>
                  <a:pt x="11926" y="57290"/>
                </a:lnTo>
                <a:lnTo>
                  <a:pt x="11787" y="57441"/>
                </a:lnTo>
                <a:lnTo>
                  <a:pt x="11623" y="57580"/>
                </a:lnTo>
                <a:lnTo>
                  <a:pt x="11472" y="57707"/>
                </a:lnTo>
                <a:lnTo>
                  <a:pt x="11307" y="57808"/>
                </a:lnTo>
                <a:lnTo>
                  <a:pt x="11130" y="57909"/>
                </a:lnTo>
                <a:lnTo>
                  <a:pt x="10423" y="58262"/>
                </a:lnTo>
                <a:lnTo>
                  <a:pt x="9703" y="58616"/>
                </a:lnTo>
                <a:lnTo>
                  <a:pt x="8263" y="59286"/>
                </a:lnTo>
                <a:lnTo>
                  <a:pt x="7555" y="59627"/>
                </a:lnTo>
                <a:lnTo>
                  <a:pt x="6848" y="59980"/>
                </a:lnTo>
                <a:lnTo>
                  <a:pt x="6140" y="60359"/>
                </a:lnTo>
                <a:lnTo>
                  <a:pt x="5799" y="60549"/>
                </a:lnTo>
                <a:lnTo>
                  <a:pt x="5458" y="60751"/>
                </a:lnTo>
                <a:lnTo>
                  <a:pt x="5041" y="61004"/>
                </a:lnTo>
                <a:lnTo>
                  <a:pt x="4624" y="61256"/>
                </a:lnTo>
                <a:lnTo>
                  <a:pt x="4220" y="61534"/>
                </a:lnTo>
                <a:lnTo>
                  <a:pt x="3816" y="61812"/>
                </a:lnTo>
                <a:lnTo>
                  <a:pt x="3424" y="62103"/>
                </a:lnTo>
                <a:lnTo>
                  <a:pt x="3045" y="62406"/>
                </a:lnTo>
                <a:lnTo>
                  <a:pt x="2679" y="62722"/>
                </a:lnTo>
                <a:lnTo>
                  <a:pt x="2325" y="63050"/>
                </a:lnTo>
                <a:lnTo>
                  <a:pt x="1996" y="63391"/>
                </a:lnTo>
                <a:lnTo>
                  <a:pt x="1680" y="63745"/>
                </a:lnTo>
                <a:lnTo>
                  <a:pt x="1377" y="64124"/>
                </a:lnTo>
                <a:lnTo>
                  <a:pt x="1099" y="64528"/>
                </a:lnTo>
                <a:lnTo>
                  <a:pt x="973" y="64730"/>
                </a:lnTo>
                <a:lnTo>
                  <a:pt x="847" y="64945"/>
                </a:lnTo>
                <a:lnTo>
                  <a:pt x="720" y="65160"/>
                </a:lnTo>
                <a:lnTo>
                  <a:pt x="607" y="65375"/>
                </a:lnTo>
                <a:lnTo>
                  <a:pt x="506" y="65602"/>
                </a:lnTo>
                <a:lnTo>
                  <a:pt x="404" y="65842"/>
                </a:lnTo>
                <a:lnTo>
                  <a:pt x="316" y="66082"/>
                </a:lnTo>
                <a:lnTo>
                  <a:pt x="228" y="66322"/>
                </a:lnTo>
                <a:lnTo>
                  <a:pt x="164" y="66537"/>
                </a:lnTo>
                <a:lnTo>
                  <a:pt x="114" y="66752"/>
                </a:lnTo>
                <a:lnTo>
                  <a:pt x="63" y="66966"/>
                </a:lnTo>
                <a:lnTo>
                  <a:pt x="38" y="67181"/>
                </a:lnTo>
                <a:lnTo>
                  <a:pt x="13" y="67396"/>
                </a:lnTo>
                <a:lnTo>
                  <a:pt x="0" y="67598"/>
                </a:lnTo>
                <a:lnTo>
                  <a:pt x="13" y="67813"/>
                </a:lnTo>
                <a:lnTo>
                  <a:pt x="13" y="68015"/>
                </a:lnTo>
                <a:lnTo>
                  <a:pt x="38" y="68217"/>
                </a:lnTo>
                <a:lnTo>
                  <a:pt x="76" y="68419"/>
                </a:lnTo>
                <a:lnTo>
                  <a:pt x="114" y="68621"/>
                </a:lnTo>
                <a:lnTo>
                  <a:pt x="164" y="68811"/>
                </a:lnTo>
                <a:lnTo>
                  <a:pt x="228" y="69000"/>
                </a:lnTo>
                <a:lnTo>
                  <a:pt x="291" y="69177"/>
                </a:lnTo>
                <a:lnTo>
                  <a:pt x="367" y="69354"/>
                </a:lnTo>
                <a:lnTo>
                  <a:pt x="455" y="69531"/>
                </a:lnTo>
                <a:lnTo>
                  <a:pt x="556" y="69695"/>
                </a:lnTo>
                <a:lnTo>
                  <a:pt x="657" y="69859"/>
                </a:lnTo>
                <a:lnTo>
                  <a:pt x="771" y="70011"/>
                </a:lnTo>
                <a:lnTo>
                  <a:pt x="885" y="70162"/>
                </a:lnTo>
                <a:lnTo>
                  <a:pt x="1011" y="70301"/>
                </a:lnTo>
                <a:lnTo>
                  <a:pt x="1150" y="70440"/>
                </a:lnTo>
                <a:lnTo>
                  <a:pt x="1289" y="70567"/>
                </a:lnTo>
                <a:lnTo>
                  <a:pt x="1440" y="70680"/>
                </a:lnTo>
                <a:lnTo>
                  <a:pt x="1592" y="70781"/>
                </a:lnTo>
                <a:lnTo>
                  <a:pt x="1756" y="70882"/>
                </a:lnTo>
                <a:lnTo>
                  <a:pt x="1921" y="70971"/>
                </a:lnTo>
                <a:lnTo>
                  <a:pt x="2097" y="71047"/>
                </a:lnTo>
                <a:lnTo>
                  <a:pt x="2274" y="71110"/>
                </a:lnTo>
                <a:lnTo>
                  <a:pt x="2464" y="71173"/>
                </a:lnTo>
                <a:lnTo>
                  <a:pt x="2653" y="71224"/>
                </a:lnTo>
                <a:lnTo>
                  <a:pt x="2855" y="71249"/>
                </a:lnTo>
                <a:lnTo>
                  <a:pt x="3222" y="71299"/>
                </a:lnTo>
                <a:lnTo>
                  <a:pt x="3588" y="71312"/>
                </a:lnTo>
                <a:lnTo>
                  <a:pt x="3942" y="71325"/>
                </a:lnTo>
                <a:lnTo>
                  <a:pt x="4296" y="71299"/>
                </a:lnTo>
                <a:lnTo>
                  <a:pt x="4637" y="71261"/>
                </a:lnTo>
                <a:lnTo>
                  <a:pt x="4978" y="71211"/>
                </a:lnTo>
                <a:lnTo>
                  <a:pt x="5306" y="71122"/>
                </a:lnTo>
                <a:lnTo>
                  <a:pt x="5635" y="71034"/>
                </a:lnTo>
                <a:lnTo>
                  <a:pt x="5951" y="70908"/>
                </a:lnTo>
                <a:lnTo>
                  <a:pt x="6266" y="70769"/>
                </a:lnTo>
                <a:lnTo>
                  <a:pt x="6570" y="70605"/>
                </a:lnTo>
                <a:lnTo>
                  <a:pt x="6873" y="70428"/>
                </a:lnTo>
                <a:lnTo>
                  <a:pt x="7163" y="70226"/>
                </a:lnTo>
                <a:lnTo>
                  <a:pt x="7441" y="70011"/>
                </a:lnTo>
                <a:lnTo>
                  <a:pt x="7719" y="69758"/>
                </a:lnTo>
                <a:lnTo>
                  <a:pt x="7985" y="69493"/>
                </a:lnTo>
                <a:lnTo>
                  <a:pt x="8439" y="69000"/>
                </a:lnTo>
                <a:lnTo>
                  <a:pt x="8882" y="68482"/>
                </a:lnTo>
                <a:lnTo>
                  <a:pt x="9286" y="67964"/>
                </a:lnTo>
                <a:lnTo>
                  <a:pt x="9678" y="67421"/>
                </a:lnTo>
                <a:lnTo>
                  <a:pt x="10031" y="66878"/>
                </a:lnTo>
                <a:lnTo>
                  <a:pt x="10372" y="66309"/>
                </a:lnTo>
                <a:lnTo>
                  <a:pt x="10676" y="65741"/>
                </a:lnTo>
                <a:lnTo>
                  <a:pt x="10966" y="65160"/>
                </a:lnTo>
                <a:lnTo>
                  <a:pt x="11219" y="64566"/>
                </a:lnTo>
                <a:lnTo>
                  <a:pt x="11459" y="63960"/>
                </a:lnTo>
                <a:lnTo>
                  <a:pt x="11674" y="63341"/>
                </a:lnTo>
                <a:lnTo>
                  <a:pt x="11851" y="62709"/>
                </a:lnTo>
                <a:lnTo>
                  <a:pt x="12015" y="62078"/>
                </a:lnTo>
                <a:lnTo>
                  <a:pt x="12154" y="61433"/>
                </a:lnTo>
                <a:lnTo>
                  <a:pt x="12267" y="60776"/>
                </a:lnTo>
                <a:lnTo>
                  <a:pt x="12356" y="60107"/>
                </a:lnTo>
                <a:lnTo>
                  <a:pt x="12406" y="59728"/>
                </a:lnTo>
                <a:lnTo>
                  <a:pt x="12457" y="59336"/>
                </a:lnTo>
                <a:lnTo>
                  <a:pt x="12520" y="58970"/>
                </a:lnTo>
                <a:lnTo>
                  <a:pt x="12596" y="58591"/>
                </a:lnTo>
                <a:lnTo>
                  <a:pt x="12684" y="58225"/>
                </a:lnTo>
                <a:lnTo>
                  <a:pt x="12785" y="57858"/>
                </a:lnTo>
                <a:lnTo>
                  <a:pt x="12886" y="57492"/>
                </a:lnTo>
                <a:lnTo>
                  <a:pt x="13000" y="57126"/>
                </a:lnTo>
                <a:lnTo>
                  <a:pt x="13127" y="56772"/>
                </a:lnTo>
                <a:lnTo>
                  <a:pt x="13253" y="56405"/>
                </a:lnTo>
                <a:lnTo>
                  <a:pt x="13392" y="56039"/>
                </a:lnTo>
                <a:lnTo>
                  <a:pt x="13543" y="55685"/>
                </a:lnTo>
                <a:lnTo>
                  <a:pt x="13708" y="55319"/>
                </a:lnTo>
                <a:lnTo>
                  <a:pt x="13872" y="54953"/>
                </a:lnTo>
                <a:lnTo>
                  <a:pt x="14238" y="54220"/>
                </a:lnTo>
                <a:lnTo>
                  <a:pt x="14756" y="59096"/>
                </a:lnTo>
                <a:lnTo>
                  <a:pt x="15009" y="61459"/>
                </a:lnTo>
                <a:lnTo>
                  <a:pt x="15249" y="63821"/>
                </a:lnTo>
                <a:lnTo>
                  <a:pt x="15300" y="64339"/>
                </a:lnTo>
                <a:lnTo>
                  <a:pt x="15325" y="64869"/>
                </a:lnTo>
                <a:lnTo>
                  <a:pt x="15337" y="65135"/>
                </a:lnTo>
                <a:lnTo>
                  <a:pt x="15337" y="65387"/>
                </a:lnTo>
                <a:lnTo>
                  <a:pt x="15325" y="65653"/>
                </a:lnTo>
                <a:lnTo>
                  <a:pt x="15300" y="65918"/>
                </a:lnTo>
                <a:lnTo>
                  <a:pt x="15211" y="66777"/>
                </a:lnTo>
                <a:lnTo>
                  <a:pt x="15097" y="67636"/>
                </a:lnTo>
                <a:lnTo>
                  <a:pt x="14870" y="69367"/>
                </a:lnTo>
                <a:lnTo>
                  <a:pt x="14769" y="70226"/>
                </a:lnTo>
                <a:lnTo>
                  <a:pt x="14680" y="71085"/>
                </a:lnTo>
                <a:lnTo>
                  <a:pt x="14655" y="71514"/>
                </a:lnTo>
                <a:lnTo>
                  <a:pt x="14630" y="71956"/>
                </a:lnTo>
                <a:lnTo>
                  <a:pt x="14605" y="72386"/>
                </a:lnTo>
                <a:lnTo>
                  <a:pt x="14605" y="72815"/>
                </a:lnTo>
                <a:lnTo>
                  <a:pt x="14605" y="73283"/>
                </a:lnTo>
                <a:lnTo>
                  <a:pt x="14617" y="73750"/>
                </a:lnTo>
                <a:lnTo>
                  <a:pt x="14655" y="74217"/>
                </a:lnTo>
                <a:lnTo>
                  <a:pt x="14706" y="74672"/>
                </a:lnTo>
                <a:lnTo>
                  <a:pt x="14782" y="75127"/>
                </a:lnTo>
                <a:lnTo>
                  <a:pt x="14870" y="75582"/>
                </a:lnTo>
                <a:lnTo>
                  <a:pt x="14984" y="76024"/>
                </a:lnTo>
                <a:lnTo>
                  <a:pt x="15110" y="76466"/>
                </a:lnTo>
                <a:lnTo>
                  <a:pt x="15262" y="76896"/>
                </a:lnTo>
                <a:lnTo>
                  <a:pt x="15438" y="77312"/>
                </a:lnTo>
                <a:lnTo>
                  <a:pt x="15641" y="77729"/>
                </a:lnTo>
                <a:lnTo>
                  <a:pt x="15868" y="78134"/>
                </a:lnTo>
                <a:lnTo>
                  <a:pt x="16108" y="78525"/>
                </a:lnTo>
                <a:lnTo>
                  <a:pt x="16386" y="78917"/>
                </a:lnTo>
                <a:lnTo>
                  <a:pt x="16702" y="79296"/>
                </a:lnTo>
                <a:lnTo>
                  <a:pt x="17030" y="79649"/>
                </a:lnTo>
                <a:lnTo>
                  <a:pt x="17258" y="79864"/>
                </a:lnTo>
                <a:lnTo>
                  <a:pt x="17498" y="80054"/>
                </a:lnTo>
                <a:lnTo>
                  <a:pt x="17750" y="80205"/>
                </a:lnTo>
                <a:lnTo>
                  <a:pt x="18003" y="80332"/>
                </a:lnTo>
                <a:lnTo>
                  <a:pt x="18256" y="80433"/>
                </a:lnTo>
                <a:lnTo>
                  <a:pt x="18521" y="80509"/>
                </a:lnTo>
                <a:lnTo>
                  <a:pt x="18774" y="80534"/>
                </a:lnTo>
                <a:lnTo>
                  <a:pt x="18913" y="80546"/>
                </a:lnTo>
                <a:lnTo>
                  <a:pt x="19039" y="80546"/>
                </a:lnTo>
                <a:lnTo>
                  <a:pt x="19165" y="80534"/>
                </a:lnTo>
                <a:lnTo>
                  <a:pt x="19292" y="80521"/>
                </a:lnTo>
                <a:lnTo>
                  <a:pt x="19418" y="80496"/>
                </a:lnTo>
                <a:lnTo>
                  <a:pt x="19544" y="80471"/>
                </a:lnTo>
                <a:lnTo>
                  <a:pt x="19671" y="80433"/>
                </a:lnTo>
                <a:lnTo>
                  <a:pt x="19784" y="80382"/>
                </a:lnTo>
                <a:lnTo>
                  <a:pt x="19911" y="80332"/>
                </a:lnTo>
                <a:lnTo>
                  <a:pt x="20024" y="80268"/>
                </a:lnTo>
                <a:lnTo>
                  <a:pt x="20138" y="80193"/>
                </a:lnTo>
                <a:lnTo>
                  <a:pt x="20252" y="80117"/>
                </a:lnTo>
                <a:lnTo>
                  <a:pt x="20366" y="80028"/>
                </a:lnTo>
                <a:lnTo>
                  <a:pt x="20467" y="79927"/>
                </a:lnTo>
                <a:lnTo>
                  <a:pt x="20580" y="79826"/>
                </a:lnTo>
                <a:lnTo>
                  <a:pt x="20681" y="79725"/>
                </a:lnTo>
                <a:lnTo>
                  <a:pt x="20770" y="79599"/>
                </a:lnTo>
                <a:lnTo>
                  <a:pt x="20871" y="79473"/>
                </a:lnTo>
                <a:lnTo>
                  <a:pt x="21073" y="79157"/>
                </a:lnTo>
                <a:lnTo>
                  <a:pt x="21275" y="78828"/>
                </a:lnTo>
                <a:lnTo>
                  <a:pt x="21452" y="78475"/>
                </a:lnTo>
                <a:lnTo>
                  <a:pt x="21616" y="78108"/>
                </a:lnTo>
                <a:lnTo>
                  <a:pt x="21743" y="77742"/>
                </a:lnTo>
                <a:lnTo>
                  <a:pt x="21856" y="77376"/>
                </a:lnTo>
                <a:lnTo>
                  <a:pt x="21894" y="77186"/>
                </a:lnTo>
                <a:lnTo>
                  <a:pt x="21932" y="77009"/>
                </a:lnTo>
                <a:lnTo>
                  <a:pt x="21957" y="76820"/>
                </a:lnTo>
                <a:lnTo>
                  <a:pt x="21983" y="76643"/>
                </a:lnTo>
                <a:lnTo>
                  <a:pt x="21995" y="76226"/>
                </a:lnTo>
                <a:lnTo>
                  <a:pt x="22008" y="75822"/>
                </a:lnTo>
                <a:lnTo>
                  <a:pt x="22008" y="75430"/>
                </a:lnTo>
                <a:lnTo>
                  <a:pt x="21995" y="75026"/>
                </a:lnTo>
                <a:lnTo>
                  <a:pt x="21970" y="74634"/>
                </a:lnTo>
                <a:lnTo>
                  <a:pt x="21945" y="74255"/>
                </a:lnTo>
                <a:lnTo>
                  <a:pt x="21894" y="73876"/>
                </a:lnTo>
                <a:lnTo>
                  <a:pt x="21844" y="73497"/>
                </a:lnTo>
                <a:lnTo>
                  <a:pt x="21781" y="73131"/>
                </a:lnTo>
                <a:lnTo>
                  <a:pt x="21692" y="72765"/>
                </a:lnTo>
                <a:lnTo>
                  <a:pt x="21604" y="72398"/>
                </a:lnTo>
                <a:lnTo>
                  <a:pt x="21503" y="72045"/>
                </a:lnTo>
                <a:lnTo>
                  <a:pt x="21389" y="71704"/>
                </a:lnTo>
                <a:lnTo>
                  <a:pt x="21275" y="71350"/>
                </a:lnTo>
                <a:lnTo>
                  <a:pt x="21136" y="71009"/>
                </a:lnTo>
                <a:lnTo>
                  <a:pt x="20985" y="70680"/>
                </a:lnTo>
                <a:lnTo>
                  <a:pt x="20833" y="70352"/>
                </a:lnTo>
                <a:lnTo>
                  <a:pt x="20656" y="70023"/>
                </a:lnTo>
                <a:lnTo>
                  <a:pt x="20479" y="69708"/>
                </a:lnTo>
                <a:lnTo>
                  <a:pt x="20290" y="69392"/>
                </a:lnTo>
                <a:lnTo>
                  <a:pt x="20075" y="69089"/>
                </a:lnTo>
                <a:lnTo>
                  <a:pt x="19860" y="68785"/>
                </a:lnTo>
                <a:lnTo>
                  <a:pt x="19633" y="68495"/>
                </a:lnTo>
                <a:lnTo>
                  <a:pt x="19393" y="68204"/>
                </a:lnTo>
                <a:lnTo>
                  <a:pt x="19140" y="67926"/>
                </a:lnTo>
                <a:lnTo>
                  <a:pt x="18862" y="67648"/>
                </a:lnTo>
                <a:lnTo>
                  <a:pt x="18584" y="67371"/>
                </a:lnTo>
                <a:lnTo>
                  <a:pt x="18294" y="67105"/>
                </a:lnTo>
                <a:lnTo>
                  <a:pt x="17990" y="66840"/>
                </a:lnTo>
                <a:lnTo>
                  <a:pt x="17675" y="66587"/>
                </a:lnTo>
                <a:lnTo>
                  <a:pt x="17346" y="66335"/>
                </a:lnTo>
                <a:lnTo>
                  <a:pt x="17005" y="66095"/>
                </a:lnTo>
                <a:lnTo>
                  <a:pt x="16866" y="65994"/>
                </a:lnTo>
                <a:lnTo>
                  <a:pt x="16740" y="65867"/>
                </a:lnTo>
                <a:lnTo>
                  <a:pt x="16626" y="65716"/>
                </a:lnTo>
                <a:lnTo>
                  <a:pt x="16525" y="65551"/>
                </a:lnTo>
                <a:lnTo>
                  <a:pt x="16424" y="65387"/>
                </a:lnTo>
                <a:lnTo>
                  <a:pt x="16348" y="65210"/>
                </a:lnTo>
                <a:lnTo>
                  <a:pt x="16298" y="65046"/>
                </a:lnTo>
                <a:lnTo>
                  <a:pt x="16260" y="64869"/>
                </a:lnTo>
                <a:lnTo>
                  <a:pt x="15982" y="62848"/>
                </a:lnTo>
                <a:lnTo>
                  <a:pt x="15729" y="60827"/>
                </a:lnTo>
                <a:lnTo>
                  <a:pt x="15603" y="59816"/>
                </a:lnTo>
                <a:lnTo>
                  <a:pt x="15489" y="58806"/>
                </a:lnTo>
                <a:lnTo>
                  <a:pt x="15388" y="57782"/>
                </a:lnTo>
                <a:lnTo>
                  <a:pt x="15287" y="56772"/>
                </a:lnTo>
                <a:lnTo>
                  <a:pt x="15224" y="55850"/>
                </a:lnTo>
                <a:lnTo>
                  <a:pt x="15161" y="54927"/>
                </a:lnTo>
                <a:lnTo>
                  <a:pt x="15123" y="54005"/>
                </a:lnTo>
                <a:lnTo>
                  <a:pt x="15072" y="53070"/>
                </a:lnTo>
                <a:lnTo>
                  <a:pt x="15009" y="51213"/>
                </a:lnTo>
                <a:lnTo>
                  <a:pt x="14933" y="49356"/>
                </a:lnTo>
                <a:lnTo>
                  <a:pt x="17435" y="51858"/>
                </a:lnTo>
                <a:lnTo>
                  <a:pt x="18647" y="53070"/>
                </a:lnTo>
                <a:lnTo>
                  <a:pt x="19835" y="54283"/>
                </a:lnTo>
                <a:lnTo>
                  <a:pt x="19923" y="54372"/>
                </a:lnTo>
                <a:lnTo>
                  <a:pt x="19999" y="54485"/>
                </a:lnTo>
                <a:lnTo>
                  <a:pt x="20062" y="54599"/>
                </a:lnTo>
                <a:lnTo>
                  <a:pt x="20126" y="54713"/>
                </a:lnTo>
                <a:lnTo>
                  <a:pt x="20227" y="54965"/>
                </a:lnTo>
                <a:lnTo>
                  <a:pt x="20302" y="55218"/>
                </a:lnTo>
                <a:lnTo>
                  <a:pt x="20606" y="56456"/>
                </a:lnTo>
                <a:lnTo>
                  <a:pt x="20909" y="57707"/>
                </a:lnTo>
                <a:lnTo>
                  <a:pt x="21199" y="58957"/>
                </a:lnTo>
                <a:lnTo>
                  <a:pt x="21364" y="59576"/>
                </a:lnTo>
                <a:lnTo>
                  <a:pt x="21528" y="60195"/>
                </a:lnTo>
                <a:lnTo>
                  <a:pt x="21629" y="60574"/>
                </a:lnTo>
                <a:lnTo>
                  <a:pt x="21755" y="60941"/>
                </a:lnTo>
                <a:lnTo>
                  <a:pt x="21882" y="61307"/>
                </a:lnTo>
                <a:lnTo>
                  <a:pt x="22021" y="61661"/>
                </a:lnTo>
                <a:lnTo>
                  <a:pt x="22172" y="62014"/>
                </a:lnTo>
                <a:lnTo>
                  <a:pt x="22324" y="62355"/>
                </a:lnTo>
                <a:lnTo>
                  <a:pt x="22501" y="62697"/>
                </a:lnTo>
                <a:lnTo>
                  <a:pt x="22690" y="63025"/>
                </a:lnTo>
                <a:lnTo>
                  <a:pt x="22880" y="63341"/>
                </a:lnTo>
                <a:lnTo>
                  <a:pt x="23094" y="63657"/>
                </a:lnTo>
                <a:lnTo>
                  <a:pt x="23322" y="63960"/>
                </a:lnTo>
                <a:lnTo>
                  <a:pt x="23549" y="64263"/>
                </a:lnTo>
                <a:lnTo>
                  <a:pt x="23802" y="64554"/>
                </a:lnTo>
                <a:lnTo>
                  <a:pt x="24067" y="64831"/>
                </a:lnTo>
                <a:lnTo>
                  <a:pt x="24358" y="65097"/>
                </a:lnTo>
                <a:lnTo>
                  <a:pt x="24648" y="65362"/>
                </a:lnTo>
                <a:lnTo>
                  <a:pt x="24851" y="65514"/>
                </a:lnTo>
                <a:lnTo>
                  <a:pt x="25053" y="65665"/>
                </a:lnTo>
                <a:lnTo>
                  <a:pt x="25255" y="65792"/>
                </a:lnTo>
                <a:lnTo>
                  <a:pt x="25457" y="65905"/>
                </a:lnTo>
                <a:lnTo>
                  <a:pt x="25672" y="65994"/>
                </a:lnTo>
                <a:lnTo>
                  <a:pt x="25874" y="66082"/>
                </a:lnTo>
                <a:lnTo>
                  <a:pt x="26089" y="66158"/>
                </a:lnTo>
                <a:lnTo>
                  <a:pt x="26303" y="66208"/>
                </a:lnTo>
                <a:lnTo>
                  <a:pt x="26518" y="66259"/>
                </a:lnTo>
                <a:lnTo>
                  <a:pt x="26720" y="66284"/>
                </a:lnTo>
                <a:lnTo>
                  <a:pt x="26935" y="66297"/>
                </a:lnTo>
                <a:lnTo>
                  <a:pt x="27339" y="66297"/>
                </a:lnTo>
                <a:lnTo>
                  <a:pt x="27541" y="66272"/>
                </a:lnTo>
                <a:lnTo>
                  <a:pt x="27744" y="66234"/>
                </a:lnTo>
                <a:lnTo>
                  <a:pt x="27933" y="66183"/>
                </a:lnTo>
                <a:lnTo>
                  <a:pt x="28123" y="66120"/>
                </a:lnTo>
                <a:lnTo>
                  <a:pt x="28300" y="66044"/>
                </a:lnTo>
                <a:lnTo>
                  <a:pt x="28476" y="65968"/>
                </a:lnTo>
                <a:lnTo>
                  <a:pt x="28653" y="65867"/>
                </a:lnTo>
                <a:lnTo>
                  <a:pt x="28817" y="65754"/>
                </a:lnTo>
                <a:lnTo>
                  <a:pt x="28969" y="65640"/>
                </a:lnTo>
                <a:lnTo>
                  <a:pt x="29121" y="65501"/>
                </a:lnTo>
                <a:lnTo>
                  <a:pt x="29260" y="65362"/>
                </a:lnTo>
                <a:lnTo>
                  <a:pt x="29386" y="65210"/>
                </a:lnTo>
                <a:lnTo>
                  <a:pt x="29500" y="65034"/>
                </a:lnTo>
                <a:lnTo>
                  <a:pt x="29601" y="64857"/>
                </a:lnTo>
                <a:lnTo>
                  <a:pt x="29702" y="64680"/>
                </a:lnTo>
                <a:lnTo>
                  <a:pt x="29790" y="64478"/>
                </a:lnTo>
                <a:lnTo>
                  <a:pt x="29853" y="64263"/>
                </a:lnTo>
                <a:lnTo>
                  <a:pt x="29917" y="64048"/>
                </a:lnTo>
                <a:lnTo>
                  <a:pt x="29967" y="63821"/>
                </a:lnTo>
                <a:lnTo>
                  <a:pt x="30005" y="63543"/>
                </a:lnTo>
                <a:lnTo>
                  <a:pt x="30030" y="63252"/>
                </a:lnTo>
                <a:lnTo>
                  <a:pt x="30043" y="62974"/>
                </a:lnTo>
                <a:lnTo>
                  <a:pt x="30043" y="62684"/>
                </a:lnTo>
                <a:lnTo>
                  <a:pt x="30030" y="62393"/>
                </a:lnTo>
                <a:lnTo>
                  <a:pt x="30005" y="62103"/>
                </a:lnTo>
                <a:lnTo>
                  <a:pt x="29967" y="61825"/>
                </a:lnTo>
                <a:lnTo>
                  <a:pt x="29917" y="61547"/>
                </a:lnTo>
                <a:lnTo>
                  <a:pt x="29828" y="61181"/>
                </a:lnTo>
                <a:lnTo>
                  <a:pt x="29714" y="60814"/>
                </a:lnTo>
                <a:lnTo>
                  <a:pt x="29588" y="60448"/>
                </a:lnTo>
                <a:lnTo>
                  <a:pt x="29424" y="60082"/>
                </a:lnTo>
                <a:lnTo>
                  <a:pt x="29247" y="59715"/>
                </a:lnTo>
                <a:lnTo>
                  <a:pt x="29045" y="59349"/>
                </a:lnTo>
                <a:lnTo>
                  <a:pt x="28830" y="58995"/>
                </a:lnTo>
                <a:lnTo>
                  <a:pt x="28590" y="58641"/>
                </a:lnTo>
                <a:lnTo>
                  <a:pt x="28337" y="58288"/>
                </a:lnTo>
                <a:lnTo>
                  <a:pt x="28072" y="57947"/>
                </a:lnTo>
                <a:lnTo>
                  <a:pt x="27782" y="57606"/>
                </a:lnTo>
                <a:lnTo>
                  <a:pt x="27491" y="57277"/>
                </a:lnTo>
                <a:lnTo>
                  <a:pt x="27188" y="56961"/>
                </a:lnTo>
                <a:lnTo>
                  <a:pt x="26859" y="56645"/>
                </a:lnTo>
                <a:lnTo>
                  <a:pt x="26531" y="56342"/>
                </a:lnTo>
                <a:lnTo>
                  <a:pt x="26190" y="56052"/>
                </a:lnTo>
                <a:lnTo>
                  <a:pt x="25849" y="55774"/>
                </a:lnTo>
                <a:lnTo>
                  <a:pt x="25495" y="55496"/>
                </a:lnTo>
                <a:lnTo>
                  <a:pt x="25128" y="55243"/>
                </a:lnTo>
                <a:lnTo>
                  <a:pt x="24762" y="55003"/>
                </a:lnTo>
                <a:lnTo>
                  <a:pt x="24396" y="54776"/>
                </a:lnTo>
                <a:lnTo>
                  <a:pt x="24029" y="54561"/>
                </a:lnTo>
                <a:lnTo>
                  <a:pt x="23650" y="54359"/>
                </a:lnTo>
                <a:lnTo>
                  <a:pt x="23284" y="54182"/>
                </a:lnTo>
                <a:lnTo>
                  <a:pt x="22918" y="54005"/>
                </a:lnTo>
                <a:lnTo>
                  <a:pt x="22551" y="53866"/>
                </a:lnTo>
                <a:lnTo>
                  <a:pt x="22185" y="53740"/>
                </a:lnTo>
                <a:lnTo>
                  <a:pt x="21818" y="53626"/>
                </a:lnTo>
                <a:lnTo>
                  <a:pt x="21465" y="53538"/>
                </a:lnTo>
                <a:lnTo>
                  <a:pt x="21111" y="53475"/>
                </a:lnTo>
                <a:lnTo>
                  <a:pt x="20770" y="53437"/>
                </a:lnTo>
                <a:lnTo>
                  <a:pt x="20441" y="53412"/>
                </a:lnTo>
                <a:lnTo>
                  <a:pt x="20340" y="53399"/>
                </a:lnTo>
                <a:lnTo>
                  <a:pt x="20252" y="53386"/>
                </a:lnTo>
                <a:lnTo>
                  <a:pt x="20151" y="53361"/>
                </a:lnTo>
                <a:lnTo>
                  <a:pt x="20050" y="53336"/>
                </a:lnTo>
                <a:lnTo>
                  <a:pt x="19961" y="53285"/>
                </a:lnTo>
                <a:lnTo>
                  <a:pt x="19873" y="53247"/>
                </a:lnTo>
                <a:lnTo>
                  <a:pt x="19797" y="53184"/>
                </a:lnTo>
                <a:lnTo>
                  <a:pt x="19721" y="53134"/>
                </a:lnTo>
                <a:lnTo>
                  <a:pt x="18875" y="52312"/>
                </a:lnTo>
                <a:lnTo>
                  <a:pt x="18041" y="51504"/>
                </a:lnTo>
                <a:lnTo>
                  <a:pt x="17207" y="50670"/>
                </a:lnTo>
                <a:lnTo>
                  <a:pt x="16803" y="50241"/>
                </a:lnTo>
                <a:lnTo>
                  <a:pt x="16399" y="49811"/>
                </a:lnTo>
                <a:lnTo>
                  <a:pt x="16234" y="49622"/>
                </a:lnTo>
                <a:lnTo>
                  <a:pt x="16083" y="49445"/>
                </a:lnTo>
                <a:lnTo>
                  <a:pt x="15944" y="49243"/>
                </a:lnTo>
                <a:lnTo>
                  <a:pt x="15805" y="49053"/>
                </a:lnTo>
                <a:lnTo>
                  <a:pt x="15691" y="48851"/>
                </a:lnTo>
                <a:lnTo>
                  <a:pt x="15577" y="48649"/>
                </a:lnTo>
                <a:lnTo>
                  <a:pt x="15489" y="48447"/>
                </a:lnTo>
                <a:lnTo>
                  <a:pt x="15401" y="48232"/>
                </a:lnTo>
                <a:lnTo>
                  <a:pt x="15337" y="48005"/>
                </a:lnTo>
                <a:lnTo>
                  <a:pt x="15300" y="47790"/>
                </a:lnTo>
                <a:lnTo>
                  <a:pt x="15262" y="47550"/>
                </a:lnTo>
                <a:lnTo>
                  <a:pt x="15262" y="47323"/>
                </a:lnTo>
                <a:lnTo>
                  <a:pt x="15274" y="47070"/>
                </a:lnTo>
                <a:lnTo>
                  <a:pt x="15300" y="46830"/>
                </a:lnTo>
                <a:lnTo>
                  <a:pt x="15363" y="46565"/>
                </a:lnTo>
                <a:lnTo>
                  <a:pt x="15438" y="46299"/>
                </a:lnTo>
                <a:lnTo>
                  <a:pt x="15514" y="46047"/>
                </a:lnTo>
                <a:lnTo>
                  <a:pt x="15577" y="45794"/>
                </a:lnTo>
                <a:lnTo>
                  <a:pt x="15615" y="45529"/>
                </a:lnTo>
                <a:lnTo>
                  <a:pt x="15641" y="45251"/>
                </a:lnTo>
                <a:lnTo>
                  <a:pt x="15691" y="44708"/>
                </a:lnTo>
                <a:lnTo>
                  <a:pt x="15716" y="44442"/>
                </a:lnTo>
                <a:lnTo>
                  <a:pt x="15742" y="44164"/>
                </a:lnTo>
                <a:lnTo>
                  <a:pt x="17839" y="27932"/>
                </a:lnTo>
                <a:lnTo>
                  <a:pt x="18989" y="29498"/>
                </a:lnTo>
                <a:lnTo>
                  <a:pt x="19557" y="30269"/>
                </a:lnTo>
                <a:lnTo>
                  <a:pt x="20151" y="31014"/>
                </a:lnTo>
                <a:lnTo>
                  <a:pt x="20429" y="31380"/>
                </a:lnTo>
                <a:lnTo>
                  <a:pt x="20707" y="31747"/>
                </a:lnTo>
                <a:lnTo>
                  <a:pt x="20959" y="32113"/>
                </a:lnTo>
                <a:lnTo>
                  <a:pt x="21199" y="32492"/>
                </a:lnTo>
                <a:lnTo>
                  <a:pt x="21414" y="32884"/>
                </a:lnTo>
                <a:lnTo>
                  <a:pt x="21616" y="33275"/>
                </a:lnTo>
                <a:lnTo>
                  <a:pt x="21793" y="33667"/>
                </a:lnTo>
                <a:lnTo>
                  <a:pt x="21945" y="34071"/>
                </a:lnTo>
                <a:lnTo>
                  <a:pt x="22084" y="34488"/>
                </a:lnTo>
                <a:lnTo>
                  <a:pt x="22197" y="34905"/>
                </a:lnTo>
                <a:lnTo>
                  <a:pt x="22273" y="35334"/>
                </a:lnTo>
                <a:lnTo>
                  <a:pt x="22336" y="35764"/>
                </a:lnTo>
                <a:lnTo>
                  <a:pt x="22362" y="36219"/>
                </a:lnTo>
                <a:lnTo>
                  <a:pt x="22362" y="36673"/>
                </a:lnTo>
                <a:lnTo>
                  <a:pt x="22349" y="36901"/>
                </a:lnTo>
                <a:lnTo>
                  <a:pt x="22324" y="37141"/>
                </a:lnTo>
                <a:lnTo>
                  <a:pt x="22299" y="37381"/>
                </a:lnTo>
                <a:lnTo>
                  <a:pt x="22261" y="37621"/>
                </a:lnTo>
                <a:lnTo>
                  <a:pt x="22223" y="37911"/>
                </a:lnTo>
                <a:lnTo>
                  <a:pt x="22197" y="38214"/>
                </a:lnTo>
                <a:lnTo>
                  <a:pt x="22185" y="38518"/>
                </a:lnTo>
                <a:lnTo>
                  <a:pt x="22185" y="38821"/>
                </a:lnTo>
                <a:lnTo>
                  <a:pt x="22197" y="39124"/>
                </a:lnTo>
                <a:lnTo>
                  <a:pt x="22223" y="39427"/>
                </a:lnTo>
                <a:lnTo>
                  <a:pt x="22273" y="40034"/>
                </a:lnTo>
                <a:lnTo>
                  <a:pt x="22362" y="40678"/>
                </a:lnTo>
                <a:lnTo>
                  <a:pt x="22412" y="40994"/>
                </a:lnTo>
                <a:lnTo>
                  <a:pt x="22475" y="41309"/>
                </a:lnTo>
                <a:lnTo>
                  <a:pt x="22539" y="41625"/>
                </a:lnTo>
                <a:lnTo>
                  <a:pt x="22614" y="41928"/>
                </a:lnTo>
                <a:lnTo>
                  <a:pt x="22703" y="42232"/>
                </a:lnTo>
                <a:lnTo>
                  <a:pt x="22804" y="42535"/>
                </a:lnTo>
                <a:lnTo>
                  <a:pt x="22918" y="42838"/>
                </a:lnTo>
                <a:lnTo>
                  <a:pt x="23044" y="43129"/>
                </a:lnTo>
                <a:lnTo>
                  <a:pt x="23183" y="43406"/>
                </a:lnTo>
                <a:lnTo>
                  <a:pt x="23334" y="43697"/>
                </a:lnTo>
                <a:lnTo>
                  <a:pt x="23499" y="43962"/>
                </a:lnTo>
                <a:lnTo>
                  <a:pt x="23688" y="44240"/>
                </a:lnTo>
                <a:lnTo>
                  <a:pt x="23878" y="44493"/>
                </a:lnTo>
                <a:lnTo>
                  <a:pt x="24105" y="44746"/>
                </a:lnTo>
                <a:lnTo>
                  <a:pt x="24307" y="44960"/>
                </a:lnTo>
                <a:lnTo>
                  <a:pt x="24509" y="45162"/>
                </a:lnTo>
                <a:lnTo>
                  <a:pt x="24737" y="45339"/>
                </a:lnTo>
                <a:lnTo>
                  <a:pt x="24952" y="45491"/>
                </a:lnTo>
                <a:lnTo>
                  <a:pt x="25166" y="45630"/>
                </a:lnTo>
                <a:lnTo>
                  <a:pt x="25394" y="45744"/>
                </a:lnTo>
                <a:lnTo>
                  <a:pt x="25621" y="45845"/>
                </a:lnTo>
                <a:lnTo>
                  <a:pt x="25849" y="45920"/>
                </a:lnTo>
                <a:lnTo>
                  <a:pt x="26076" y="45971"/>
                </a:lnTo>
                <a:lnTo>
                  <a:pt x="26303" y="46009"/>
                </a:lnTo>
                <a:lnTo>
                  <a:pt x="26531" y="46021"/>
                </a:lnTo>
                <a:lnTo>
                  <a:pt x="26758" y="46009"/>
                </a:lnTo>
                <a:lnTo>
                  <a:pt x="26973" y="45984"/>
                </a:lnTo>
                <a:lnTo>
                  <a:pt x="27188" y="45933"/>
                </a:lnTo>
                <a:lnTo>
                  <a:pt x="27403" y="45870"/>
                </a:lnTo>
                <a:lnTo>
                  <a:pt x="27617" y="45781"/>
                </a:lnTo>
                <a:lnTo>
                  <a:pt x="27794" y="45680"/>
                </a:lnTo>
                <a:lnTo>
                  <a:pt x="27958" y="45554"/>
                </a:lnTo>
                <a:lnTo>
                  <a:pt x="28123" y="45402"/>
                </a:lnTo>
                <a:lnTo>
                  <a:pt x="28274" y="45226"/>
                </a:lnTo>
                <a:lnTo>
                  <a:pt x="28413" y="45036"/>
                </a:lnTo>
                <a:lnTo>
                  <a:pt x="28540" y="44834"/>
                </a:lnTo>
                <a:lnTo>
                  <a:pt x="28653" y="44607"/>
                </a:lnTo>
                <a:lnTo>
                  <a:pt x="28754" y="44367"/>
                </a:lnTo>
                <a:lnTo>
                  <a:pt x="28830" y="44127"/>
                </a:lnTo>
                <a:lnTo>
                  <a:pt x="28906" y="43874"/>
                </a:lnTo>
                <a:lnTo>
                  <a:pt x="28956" y="43609"/>
                </a:lnTo>
                <a:lnTo>
                  <a:pt x="28994" y="43343"/>
                </a:lnTo>
                <a:lnTo>
                  <a:pt x="29020" y="43078"/>
                </a:lnTo>
                <a:lnTo>
                  <a:pt x="29020" y="42813"/>
                </a:lnTo>
                <a:lnTo>
                  <a:pt x="28994" y="42547"/>
                </a:lnTo>
                <a:lnTo>
                  <a:pt x="28956" y="42295"/>
                </a:lnTo>
                <a:lnTo>
                  <a:pt x="28830" y="41714"/>
                </a:lnTo>
                <a:lnTo>
                  <a:pt x="28691" y="41133"/>
                </a:lnTo>
                <a:lnTo>
                  <a:pt x="28527" y="40577"/>
                </a:lnTo>
                <a:lnTo>
                  <a:pt x="28337" y="40021"/>
                </a:lnTo>
                <a:lnTo>
                  <a:pt x="28135" y="39478"/>
                </a:lnTo>
                <a:lnTo>
                  <a:pt x="27908" y="38947"/>
                </a:lnTo>
                <a:lnTo>
                  <a:pt x="27668" y="38442"/>
                </a:lnTo>
                <a:lnTo>
                  <a:pt x="27390" y="37937"/>
                </a:lnTo>
                <a:lnTo>
                  <a:pt x="27099" y="37457"/>
                </a:lnTo>
                <a:lnTo>
                  <a:pt x="26935" y="37217"/>
                </a:lnTo>
                <a:lnTo>
                  <a:pt x="26771" y="36989"/>
                </a:lnTo>
                <a:lnTo>
                  <a:pt x="26607" y="36762"/>
                </a:lnTo>
                <a:lnTo>
                  <a:pt x="26430" y="36547"/>
                </a:lnTo>
                <a:lnTo>
                  <a:pt x="26240" y="36320"/>
                </a:lnTo>
                <a:lnTo>
                  <a:pt x="26051" y="36117"/>
                </a:lnTo>
                <a:lnTo>
                  <a:pt x="25849" y="35903"/>
                </a:lnTo>
                <a:lnTo>
                  <a:pt x="25646" y="35701"/>
                </a:lnTo>
                <a:lnTo>
                  <a:pt x="25444" y="35498"/>
                </a:lnTo>
                <a:lnTo>
                  <a:pt x="25217" y="35309"/>
                </a:lnTo>
                <a:lnTo>
                  <a:pt x="25002" y="35119"/>
                </a:lnTo>
                <a:lnTo>
                  <a:pt x="24762" y="34943"/>
                </a:lnTo>
                <a:lnTo>
                  <a:pt x="24522" y="34766"/>
                </a:lnTo>
                <a:lnTo>
                  <a:pt x="24282" y="34589"/>
                </a:lnTo>
                <a:lnTo>
                  <a:pt x="23991" y="34399"/>
                </a:lnTo>
                <a:lnTo>
                  <a:pt x="23714" y="34185"/>
                </a:lnTo>
                <a:lnTo>
                  <a:pt x="23461" y="33983"/>
                </a:lnTo>
                <a:lnTo>
                  <a:pt x="23208" y="33755"/>
                </a:lnTo>
                <a:lnTo>
                  <a:pt x="22968" y="33540"/>
                </a:lnTo>
                <a:lnTo>
                  <a:pt x="22728" y="33313"/>
                </a:lnTo>
                <a:lnTo>
                  <a:pt x="22501" y="33073"/>
                </a:lnTo>
                <a:lnTo>
                  <a:pt x="22286" y="32833"/>
                </a:lnTo>
                <a:lnTo>
                  <a:pt x="22071" y="32580"/>
                </a:lnTo>
                <a:lnTo>
                  <a:pt x="21869" y="32328"/>
                </a:lnTo>
                <a:lnTo>
                  <a:pt x="21477" y="31822"/>
                </a:lnTo>
                <a:lnTo>
                  <a:pt x="21098" y="31292"/>
                </a:lnTo>
                <a:lnTo>
                  <a:pt x="20719" y="30749"/>
                </a:lnTo>
                <a:lnTo>
                  <a:pt x="20517" y="30445"/>
                </a:lnTo>
                <a:lnTo>
                  <a:pt x="20302" y="30155"/>
                </a:lnTo>
                <a:lnTo>
                  <a:pt x="20088" y="29877"/>
                </a:lnTo>
                <a:lnTo>
                  <a:pt x="19961" y="29738"/>
                </a:lnTo>
                <a:lnTo>
                  <a:pt x="19835" y="29612"/>
                </a:lnTo>
                <a:lnTo>
                  <a:pt x="19557" y="29308"/>
                </a:lnTo>
                <a:lnTo>
                  <a:pt x="19292" y="29005"/>
                </a:lnTo>
                <a:lnTo>
                  <a:pt x="19064" y="28689"/>
                </a:lnTo>
                <a:lnTo>
                  <a:pt x="18850" y="28374"/>
                </a:lnTo>
                <a:lnTo>
                  <a:pt x="18647" y="28045"/>
                </a:lnTo>
                <a:lnTo>
                  <a:pt x="18483" y="27717"/>
                </a:lnTo>
                <a:lnTo>
                  <a:pt x="18332" y="27376"/>
                </a:lnTo>
                <a:lnTo>
                  <a:pt x="18205" y="27035"/>
                </a:lnTo>
                <a:lnTo>
                  <a:pt x="18092" y="26681"/>
                </a:lnTo>
                <a:lnTo>
                  <a:pt x="18003" y="26315"/>
                </a:lnTo>
                <a:lnTo>
                  <a:pt x="17940" y="25936"/>
                </a:lnTo>
                <a:lnTo>
                  <a:pt x="17889" y="25557"/>
                </a:lnTo>
                <a:lnTo>
                  <a:pt x="17852" y="25165"/>
                </a:lnTo>
                <a:lnTo>
                  <a:pt x="17839" y="24761"/>
                </a:lnTo>
                <a:lnTo>
                  <a:pt x="17839" y="24344"/>
                </a:lnTo>
                <a:lnTo>
                  <a:pt x="17864" y="23914"/>
                </a:lnTo>
                <a:lnTo>
                  <a:pt x="17915" y="22954"/>
                </a:lnTo>
                <a:lnTo>
                  <a:pt x="17940" y="21982"/>
                </a:lnTo>
                <a:lnTo>
                  <a:pt x="17953" y="21009"/>
                </a:lnTo>
                <a:lnTo>
                  <a:pt x="17940" y="20036"/>
                </a:lnTo>
                <a:lnTo>
                  <a:pt x="17902" y="19076"/>
                </a:lnTo>
                <a:lnTo>
                  <a:pt x="17864" y="18103"/>
                </a:lnTo>
                <a:lnTo>
                  <a:pt x="17801" y="17143"/>
                </a:lnTo>
                <a:lnTo>
                  <a:pt x="17725" y="16171"/>
                </a:lnTo>
                <a:lnTo>
                  <a:pt x="17637" y="15210"/>
                </a:lnTo>
                <a:lnTo>
                  <a:pt x="17523" y="14250"/>
                </a:lnTo>
                <a:lnTo>
                  <a:pt x="17409" y="13290"/>
                </a:lnTo>
                <a:lnTo>
                  <a:pt x="17283" y="12318"/>
                </a:lnTo>
                <a:lnTo>
                  <a:pt x="17144" y="11358"/>
                </a:lnTo>
                <a:lnTo>
                  <a:pt x="16992" y="10410"/>
                </a:lnTo>
                <a:lnTo>
                  <a:pt x="16828" y="9450"/>
                </a:lnTo>
                <a:lnTo>
                  <a:pt x="16664" y="8490"/>
                </a:lnTo>
                <a:lnTo>
                  <a:pt x="16576" y="8010"/>
                </a:lnTo>
                <a:lnTo>
                  <a:pt x="16474" y="7530"/>
                </a:lnTo>
                <a:lnTo>
                  <a:pt x="16361" y="7062"/>
                </a:lnTo>
                <a:lnTo>
                  <a:pt x="16247" y="6582"/>
                </a:lnTo>
                <a:lnTo>
                  <a:pt x="15994" y="5635"/>
                </a:lnTo>
                <a:lnTo>
                  <a:pt x="15729" y="4687"/>
                </a:lnTo>
                <a:lnTo>
                  <a:pt x="15438" y="3753"/>
                </a:lnTo>
                <a:lnTo>
                  <a:pt x="15148" y="2805"/>
                </a:lnTo>
                <a:lnTo>
                  <a:pt x="14857" y="1870"/>
                </a:lnTo>
                <a:lnTo>
                  <a:pt x="14579" y="923"/>
                </a:lnTo>
                <a:lnTo>
                  <a:pt x="14529" y="797"/>
                </a:lnTo>
                <a:lnTo>
                  <a:pt x="14466" y="683"/>
                </a:lnTo>
                <a:lnTo>
                  <a:pt x="14390" y="569"/>
                </a:lnTo>
                <a:lnTo>
                  <a:pt x="14301" y="456"/>
                </a:lnTo>
                <a:lnTo>
                  <a:pt x="14099" y="228"/>
                </a:lnTo>
                <a:lnTo>
                  <a:pt x="1392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title" idx="4294967295"/>
          </p:nvPr>
        </p:nvSpPr>
        <p:spPr>
          <a:xfrm>
            <a:off x="8702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 1</a:t>
            </a:r>
            <a:endParaRPr sz="2000" b="1"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ubTitle" idx="4294967295"/>
          </p:nvPr>
        </p:nvSpPr>
        <p:spPr>
          <a:xfrm>
            <a:off x="870225" y="3212425"/>
            <a:ext cx="1661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600" dirty="0">
                <a:latin typeface="Oxygen"/>
                <a:ea typeface="Oxygen"/>
                <a:cs typeface="Oxygen"/>
                <a:sym typeface="Oxygen"/>
              </a:rPr>
              <a:t>Antimicrobiana Reduce  la concentración de </a:t>
            </a:r>
            <a:r>
              <a:rPr lang="es-ES_tradnl" sz="1600" dirty="0" err="1">
                <a:latin typeface="Oxygen"/>
                <a:ea typeface="Oxygen"/>
                <a:cs typeface="Oxygen"/>
                <a:sym typeface="Oxygen"/>
              </a:rPr>
              <a:t>P.acnés</a:t>
            </a:r>
            <a:r>
              <a:rPr lang="es-ES_tradnl" sz="1600" dirty="0">
                <a:latin typeface="Oxygen"/>
                <a:ea typeface="Oxygen"/>
                <a:cs typeface="Oxygen"/>
                <a:sym typeface="Oxygen"/>
              </a:rPr>
              <a:t>- </a:t>
            </a:r>
            <a:r>
              <a:rPr lang="es-ES_tradnl" sz="1600" dirty="0" err="1">
                <a:latin typeface="Oxygen"/>
                <a:ea typeface="Oxygen"/>
                <a:cs typeface="Oxygen"/>
                <a:sym typeface="Oxygen"/>
              </a:rPr>
              <a:t>S.epidermidis</a:t>
            </a:r>
            <a:r>
              <a:rPr lang="es-ES_tradnl" sz="1600" dirty="0">
                <a:latin typeface="Oxygen"/>
                <a:ea typeface="Oxygen"/>
                <a:cs typeface="Oxygen"/>
                <a:sym typeface="Oxygen"/>
              </a:rPr>
              <a:t> en piel.</a:t>
            </a:r>
          </a:p>
        </p:txBody>
      </p:sp>
      <p:cxnSp>
        <p:nvCxnSpPr>
          <p:cNvPr id="398" name="Google Shape;398;p52"/>
          <p:cNvCxnSpPr>
            <a:stCxn id="387" idx="6"/>
            <a:endCxn id="388" idx="2"/>
          </p:cNvCxnSpPr>
          <p:nvPr/>
        </p:nvCxnSpPr>
        <p:spPr>
          <a:xfrm>
            <a:off x="2166825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52"/>
          <p:cNvCxnSpPr>
            <a:stCxn id="388" idx="6"/>
            <a:endCxn id="389" idx="2"/>
          </p:cNvCxnSpPr>
          <p:nvPr/>
        </p:nvCxnSpPr>
        <p:spPr>
          <a:xfrm>
            <a:off x="4078183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52"/>
          <p:cNvCxnSpPr>
            <a:stCxn id="389" idx="6"/>
            <a:endCxn id="390" idx="2"/>
          </p:cNvCxnSpPr>
          <p:nvPr/>
        </p:nvCxnSpPr>
        <p:spPr>
          <a:xfrm>
            <a:off x="5989617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2"/>
          <p:cNvSpPr txBox="1">
            <a:spLocks noGrp="1"/>
          </p:cNvSpPr>
          <p:nvPr>
            <p:ph type="subTitle" idx="4294967295"/>
          </p:nvPr>
        </p:nvSpPr>
        <p:spPr>
          <a:xfrm>
            <a:off x="2531625" y="3212425"/>
            <a:ext cx="191135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600" dirty="0">
                <a:latin typeface="Oxygen"/>
                <a:ea typeface="Oxygen"/>
                <a:cs typeface="Oxygen"/>
                <a:sym typeface="Oxygen"/>
              </a:rPr>
              <a:t>Antiinflamatoria.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600" dirty="0">
                <a:latin typeface="Oxygen"/>
                <a:ea typeface="Oxygen"/>
                <a:cs typeface="Oxygen"/>
                <a:sym typeface="Oxygen"/>
              </a:rPr>
              <a:t>Inhibe la generación de ROS por parte de los neutrófilos. </a:t>
            </a:r>
          </a:p>
        </p:txBody>
      </p:sp>
      <p:sp>
        <p:nvSpPr>
          <p:cNvPr id="402" name="Google Shape;402;p52"/>
          <p:cNvSpPr txBox="1">
            <a:spLocks noGrp="1"/>
          </p:cNvSpPr>
          <p:nvPr>
            <p:ph type="subTitle" idx="4294967295"/>
          </p:nvPr>
        </p:nvSpPr>
        <p:spPr>
          <a:xfrm>
            <a:off x="4693000" y="3212425"/>
            <a:ext cx="201706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 err="1">
                <a:latin typeface="Oxygen"/>
                <a:ea typeface="Oxygen"/>
                <a:cs typeface="Oxygen"/>
                <a:sym typeface="Oxygen"/>
              </a:rPr>
              <a:t>Comedolitica</a:t>
            </a:r>
            <a:endParaRPr lang="es-ES" sz="1600" dirty="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Reduce la </a:t>
            </a:r>
            <a:r>
              <a:rPr lang="es-ES" sz="1600" dirty="0" err="1">
                <a:latin typeface="Oxygen"/>
                <a:ea typeface="Oxygen"/>
                <a:cs typeface="Oxygen"/>
                <a:sym typeface="Oxygen"/>
              </a:rPr>
              <a:t>hiperqueratinización</a:t>
            </a: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 folicular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3" name="Google Shape;403;p52"/>
          <p:cNvSpPr txBox="1">
            <a:spLocks noGrp="1"/>
          </p:cNvSpPr>
          <p:nvPr>
            <p:ph type="subTitle" idx="4294967295"/>
          </p:nvPr>
        </p:nvSpPr>
        <p:spPr>
          <a:xfrm>
            <a:off x="6713035" y="3233781"/>
            <a:ext cx="2017061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Reduce hiperpigmentación.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latin typeface="Oxygen"/>
                <a:ea typeface="Oxygen"/>
                <a:cs typeface="Oxygen"/>
                <a:sym typeface="Oxygen"/>
              </a:rPr>
              <a:t>Efecto </a:t>
            </a:r>
            <a:r>
              <a:rPr lang="es-ES" sz="1600" dirty="0" err="1">
                <a:latin typeface="Oxygen"/>
                <a:ea typeface="Oxygen"/>
                <a:cs typeface="Oxygen"/>
                <a:sym typeface="Oxygen"/>
              </a:rPr>
              <a:t>antitirosinasa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4" name="Google Shape;404;p52"/>
          <p:cNvSpPr txBox="1">
            <a:spLocks noGrp="1"/>
          </p:cNvSpPr>
          <p:nvPr>
            <p:ph type="title" idx="4294967295"/>
          </p:nvPr>
        </p:nvSpPr>
        <p:spPr>
          <a:xfrm>
            <a:off x="27815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2</a:t>
            </a:r>
            <a:endParaRPr sz="2000" b="1"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title" idx="4294967295"/>
          </p:nvPr>
        </p:nvSpPr>
        <p:spPr>
          <a:xfrm>
            <a:off x="46928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3</a:t>
            </a:r>
            <a:endParaRPr sz="2000" b="1" dirty="0"/>
          </a:p>
        </p:txBody>
      </p:sp>
      <p:sp>
        <p:nvSpPr>
          <p:cNvPr id="406" name="Google Shape;406;p52"/>
          <p:cNvSpPr txBox="1">
            <a:spLocks noGrp="1"/>
          </p:cNvSpPr>
          <p:nvPr>
            <p:ph type="title" idx="4294967295"/>
          </p:nvPr>
        </p:nvSpPr>
        <p:spPr>
          <a:xfrm>
            <a:off x="66041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4</a:t>
            </a:r>
            <a:endParaRPr sz="20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B92FBA-F57E-6F4D-B867-9E0DCEE4556C}"/>
              </a:ext>
            </a:extLst>
          </p:cNvPr>
          <p:cNvSpPr/>
          <p:nvPr/>
        </p:nvSpPr>
        <p:spPr>
          <a:xfrm>
            <a:off x="2406825" y="483673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08669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ÁCIDO AZELÁICO.</a:t>
            </a:r>
            <a:endParaRPr dirty="0"/>
          </a:p>
        </p:txBody>
      </p:sp>
      <p:sp>
        <p:nvSpPr>
          <p:cNvPr id="308" name="Google Shape;308;p48"/>
          <p:cNvSpPr txBox="1">
            <a:spLocks noGrp="1"/>
          </p:cNvSpPr>
          <p:nvPr>
            <p:ph type="title" idx="2"/>
          </p:nvPr>
        </p:nvSpPr>
        <p:spPr>
          <a:xfrm>
            <a:off x="788550" y="14679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AA 20% / PBO 5%/TRETINOINA 0.05%</a:t>
            </a:r>
            <a:endParaRPr sz="1600" dirty="0"/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720000" y="1953859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Eficacia comparable a los 6 meses de </a:t>
            </a:r>
            <a:r>
              <a:rPr lang="es-ES" dirty="0" err="1"/>
              <a:t>tto</a:t>
            </a:r>
            <a:r>
              <a:rPr lang="es-ES" dirty="0"/>
              <a:t> de lesiones inflamatorias y comedones</a:t>
            </a:r>
            <a:endParaRPr dirty="0"/>
          </a:p>
        </p:txBody>
      </p:sp>
      <p:sp>
        <p:nvSpPr>
          <p:cNvPr id="310" name="Google Shape;310;p48"/>
          <p:cNvSpPr txBox="1">
            <a:spLocks noGrp="1"/>
          </p:cNvSpPr>
          <p:nvPr>
            <p:ph type="title" idx="3"/>
          </p:nvPr>
        </p:nvSpPr>
        <p:spPr>
          <a:xfrm>
            <a:off x="3419250" y="1419653"/>
            <a:ext cx="2480099" cy="434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AA 15%/PBO 5%/CLINDAMICINA 1%</a:t>
            </a:r>
            <a:endParaRPr sz="1600" dirty="0"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4"/>
          </p:nvPr>
        </p:nvSpPr>
        <p:spPr>
          <a:xfrm>
            <a:off x="3323994" y="1990034"/>
            <a:ext cx="26493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Igual de efectivas en  reducir lesiones inflamatorias superficiales a los 4 meses de </a:t>
            </a:r>
            <a:r>
              <a:rPr lang="es-ES" dirty="0" err="1"/>
              <a:t>tto</a:t>
            </a:r>
            <a:r>
              <a:rPr lang="es-ES" dirty="0"/>
              <a:t>.</a:t>
            </a:r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 idx="5"/>
          </p:nvPr>
        </p:nvSpPr>
        <p:spPr>
          <a:xfrm>
            <a:off x="768553" y="345052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PBO 3%+ CLINDAMICINA 1%</a:t>
            </a:r>
            <a:endParaRPr dirty="0"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6"/>
          </p:nvPr>
        </p:nvSpPr>
        <p:spPr>
          <a:xfrm>
            <a:off x="720000" y="3913114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Mejores resultados que AA 20% A las 4 </a:t>
            </a:r>
            <a:r>
              <a:rPr lang="es-ES" dirty="0" err="1"/>
              <a:t>sem</a:t>
            </a:r>
            <a:r>
              <a:rPr lang="es-ES" dirty="0"/>
              <a:t>, lo que siguiere un inicio de acción mas lento del AA.</a:t>
            </a:r>
            <a:endParaRPr dirty="0"/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EVIDENCIA DE RESISTENCIA BACTERIAMNA.</a:t>
            </a:r>
            <a:endParaRPr dirty="0"/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 idx="9"/>
          </p:nvPr>
        </p:nvSpPr>
        <p:spPr>
          <a:xfrm>
            <a:off x="6049924" y="1472486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AA 15% / ADAPALENO 0.1%</a:t>
            </a:r>
            <a:endParaRPr sz="1600" dirty="0"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13"/>
          </p:nvPr>
        </p:nvSpPr>
        <p:spPr>
          <a:xfrm>
            <a:off x="5929606" y="190121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Comparables en el manejo de mujeres con acné a las 12 semanas de tratamiento.</a:t>
            </a:r>
            <a:endParaRPr dirty="0"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 USAR EN EMBARAZO.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70F220-4181-4A44-B2F0-3E8E05206F10}"/>
              </a:ext>
            </a:extLst>
          </p:cNvPr>
          <p:cNvSpPr/>
          <p:nvPr/>
        </p:nvSpPr>
        <p:spPr>
          <a:xfrm>
            <a:off x="3613349" y="469847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43153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525" y="1167575"/>
            <a:ext cx="3422200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EFECTOS ADVERSOS.</a:t>
            </a:r>
            <a:endParaRPr dirty="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731809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Prurito, calor, disestesia.</a:t>
            </a:r>
            <a:endParaRPr sz="2000" b="1" dirty="0"/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300296" y="1546800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No tóxico o foto tóxico</a:t>
            </a:r>
            <a:endParaRPr sz="2000" b="1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731783" y="3236775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Inicie aplicación gradual asociado a cremas humectantes.</a:t>
            </a:r>
            <a:endParaRPr sz="2000" b="1"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300297" y="3236775"/>
            <a:ext cx="195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b="1" dirty="0"/>
              <a:t>Absorción sistémica 3-8%</a:t>
            </a:r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294967295"/>
          </p:nvPr>
        </p:nvSpPr>
        <p:spPr>
          <a:xfrm>
            <a:off x="6127725" y="5747849"/>
            <a:ext cx="21237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1" name="Google Shape;351;p49"/>
          <p:cNvCxnSpPr/>
          <p:nvPr/>
        </p:nvCxnSpPr>
        <p:spPr>
          <a:xfrm>
            <a:off x="2948875" y="1810650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>
            <a:stCxn id="345" idx="1"/>
          </p:cNvCxnSpPr>
          <p:nvPr/>
        </p:nvCxnSpPr>
        <p:spPr>
          <a:xfrm flipH="1">
            <a:off x="4444796" y="1810650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937775" y="3500625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5465997" y="3500625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magen que contiene artículos, loción, computadora, tabla&#10;&#10;Descripción generada automáticamente">
            <a:extLst>
              <a:ext uri="{FF2B5EF4-FFF2-40B4-BE49-F238E27FC236}">
                <a16:creationId xmlns:a16="http://schemas.microsoft.com/office/drawing/2014/main" id="{772BBC0E-C340-E741-ABB2-ABF7EDD2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50" y="853658"/>
            <a:ext cx="2451100" cy="3705641"/>
          </a:xfrm>
          <a:prstGeom prst="rect">
            <a:avLst/>
          </a:prstGeom>
        </p:spPr>
      </p:pic>
      <p:pic>
        <p:nvPicPr>
          <p:cNvPr id="5" name="Imagen 4" descr="Texto, Pizarra&#10;&#10;Descripción generada automáticamente">
            <a:extLst>
              <a:ext uri="{FF2B5EF4-FFF2-40B4-BE49-F238E27FC236}">
                <a16:creationId xmlns:a16="http://schemas.microsoft.com/office/drawing/2014/main" id="{2FF03940-5F1A-C240-A398-8F668184D9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375" y="935692"/>
            <a:ext cx="2210216" cy="3958104"/>
          </a:xfrm>
          <a:prstGeom prst="rect">
            <a:avLst/>
          </a:prstGeom>
        </p:spPr>
      </p:pic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CEE7403F-FFDD-574A-854D-19B06CFFD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214" y="935692"/>
            <a:ext cx="1498600" cy="4279710"/>
          </a:xfrm>
          <a:prstGeom prst="rect">
            <a:avLst/>
          </a:prstGeom>
        </p:spPr>
      </p:pic>
      <p:pic>
        <p:nvPicPr>
          <p:cNvPr id="9" name="Imagen 8" descr="Imagen que contiene artículos, interior, tabla, taza&#10;&#10;Descripción generada automáticamente">
            <a:extLst>
              <a:ext uri="{FF2B5EF4-FFF2-40B4-BE49-F238E27FC236}">
                <a16:creationId xmlns:a16="http://schemas.microsoft.com/office/drawing/2014/main" id="{D5B1D479-718F-574E-84ED-02901B8CE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4007" y="1017725"/>
            <a:ext cx="2667000" cy="411564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6275FA7-EE0C-084E-B4DE-2C1D99AF7216}"/>
              </a:ext>
            </a:extLst>
          </p:cNvPr>
          <p:cNvSpPr/>
          <p:nvPr/>
        </p:nvSpPr>
        <p:spPr>
          <a:xfrm rot="16200000">
            <a:off x="-1618443" y="21628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1116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DAPSONA</a:t>
            </a:r>
            <a:endParaRPr dirty="0"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Sulfona</a:t>
            </a:r>
            <a:r>
              <a:rPr lang="es-ES" dirty="0"/>
              <a:t>, con propiedades antimicrobianas dado que inhibe la síntesis de ADN  bacteriano y adicionalmente cuenta con propiedades antiinflamatorias.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33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/>
          <p:nvPr/>
        </p:nvSpPr>
        <p:spPr>
          <a:xfrm>
            <a:off x="1266013" y="1445550"/>
            <a:ext cx="1188000" cy="1188000"/>
          </a:xfrm>
          <a:prstGeom prst="pie">
            <a:avLst>
              <a:gd name="adj1" fmla="val 10796548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0"/>
          <p:cNvSpPr/>
          <p:nvPr/>
        </p:nvSpPr>
        <p:spPr>
          <a:xfrm>
            <a:off x="1434313" y="1613825"/>
            <a:ext cx="851400" cy="85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DAPSONA.</a:t>
            </a:r>
            <a:endParaRPr dirty="0"/>
          </a:p>
        </p:txBody>
      </p:sp>
      <p:sp>
        <p:nvSpPr>
          <p:cNvPr id="545" name="Google Shape;545;p60"/>
          <p:cNvSpPr txBox="1">
            <a:spLocks noGrp="1"/>
          </p:cNvSpPr>
          <p:nvPr>
            <p:ph type="title" idx="4294967295"/>
          </p:nvPr>
        </p:nvSpPr>
        <p:spPr>
          <a:xfrm>
            <a:off x="965263" y="1775688"/>
            <a:ext cx="178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</a:rPr>
              <a:t>5%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734413" y="3539325"/>
            <a:ext cx="22512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734413" y="3166700"/>
            <a:ext cx="2251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Aprobado por FDA, cada 12 horas para </a:t>
            </a:r>
            <a:r>
              <a:rPr lang="es-ES" sz="2000" b="1" dirty="0" err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tto</a:t>
            </a:r>
            <a:r>
              <a:rPr lang="es-ES" sz="2000" b="1" dirty="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 de acné.</a:t>
            </a:r>
            <a:endParaRPr sz="2000" b="1" dirty="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cxnSp>
        <p:nvCxnSpPr>
          <p:cNvPr id="548" name="Google Shape;548;p60"/>
          <p:cNvCxnSpPr/>
          <p:nvPr/>
        </p:nvCxnSpPr>
        <p:spPr>
          <a:xfrm>
            <a:off x="1860025" y="2465225"/>
            <a:ext cx="0" cy="70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60"/>
          <p:cNvSpPr/>
          <p:nvPr/>
        </p:nvSpPr>
        <p:spPr>
          <a:xfrm>
            <a:off x="3977988" y="1445550"/>
            <a:ext cx="1188000" cy="1188000"/>
          </a:xfrm>
          <a:prstGeom prst="pie">
            <a:avLst>
              <a:gd name="adj1" fmla="val 535950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0"/>
          <p:cNvSpPr/>
          <p:nvPr/>
        </p:nvSpPr>
        <p:spPr>
          <a:xfrm>
            <a:off x="4146288" y="1613825"/>
            <a:ext cx="851400" cy="85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0"/>
          <p:cNvSpPr txBox="1">
            <a:spLocks noGrp="1"/>
          </p:cNvSpPr>
          <p:nvPr>
            <p:ph type="title" idx="4294967295"/>
          </p:nvPr>
        </p:nvSpPr>
        <p:spPr>
          <a:xfrm>
            <a:off x="3677238" y="1775688"/>
            <a:ext cx="178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30%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3446388" y="3166700"/>
            <a:ext cx="2251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b="1" dirty="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Disminución de lesiones inflamatorias después de 1 mes de </a:t>
            </a:r>
            <a:r>
              <a:rPr lang="es-ES_tradnl" sz="2000" b="1" dirty="0" err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tto</a:t>
            </a:r>
            <a:r>
              <a:rPr lang="es-ES_tradnl" sz="2000" b="1" dirty="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.  </a:t>
            </a:r>
          </a:p>
        </p:txBody>
      </p:sp>
      <p:cxnSp>
        <p:nvCxnSpPr>
          <p:cNvPr id="554" name="Google Shape;554;p60"/>
          <p:cNvCxnSpPr/>
          <p:nvPr/>
        </p:nvCxnSpPr>
        <p:spPr>
          <a:xfrm>
            <a:off x="4572000" y="2465225"/>
            <a:ext cx="0" cy="70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60"/>
          <p:cNvSpPr/>
          <p:nvPr/>
        </p:nvSpPr>
        <p:spPr>
          <a:xfrm>
            <a:off x="6689963" y="1445550"/>
            <a:ext cx="1188000" cy="11880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0"/>
          <p:cNvSpPr/>
          <p:nvPr/>
        </p:nvSpPr>
        <p:spPr>
          <a:xfrm>
            <a:off x="6858263" y="1613825"/>
            <a:ext cx="851400" cy="85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0"/>
          <p:cNvSpPr txBox="1">
            <a:spLocks noGrp="1"/>
          </p:cNvSpPr>
          <p:nvPr>
            <p:ph type="title" idx="4294967295"/>
          </p:nvPr>
        </p:nvSpPr>
        <p:spPr>
          <a:xfrm>
            <a:off x="6389213" y="1775688"/>
            <a:ext cx="178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50%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6158363" y="3166700"/>
            <a:ext cx="2251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Disminución de lesiones a los 3 meses.</a:t>
            </a:r>
            <a:endParaRPr sz="2000" b="1" dirty="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cxnSp>
        <p:nvCxnSpPr>
          <p:cNvPr id="560" name="Google Shape;560;p60"/>
          <p:cNvCxnSpPr/>
          <p:nvPr/>
        </p:nvCxnSpPr>
        <p:spPr>
          <a:xfrm>
            <a:off x="7283975" y="2465225"/>
            <a:ext cx="0" cy="70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9C6DFD32-C868-B54C-BA76-B3F712022876}"/>
              </a:ext>
            </a:extLst>
          </p:cNvPr>
          <p:cNvSpPr/>
          <p:nvPr/>
        </p:nvSpPr>
        <p:spPr>
          <a:xfrm>
            <a:off x="2286263" y="482790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3361373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DAPSONA.</a:t>
            </a:r>
            <a:endParaRPr dirty="0"/>
          </a:p>
        </p:txBody>
      </p:sp>
      <p:sp>
        <p:nvSpPr>
          <p:cNvPr id="429" name="Google Shape;429;p55"/>
          <p:cNvSpPr txBox="1">
            <a:spLocks noGrp="1"/>
          </p:cNvSpPr>
          <p:nvPr>
            <p:ph type="subTitle" idx="3"/>
          </p:nvPr>
        </p:nvSpPr>
        <p:spPr>
          <a:xfrm>
            <a:off x="1057875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Al 5% igual de efectiva al 7.5%</a:t>
            </a:r>
            <a:endParaRPr dirty="0"/>
          </a:p>
        </p:txBody>
      </p:sp>
      <p:sp>
        <p:nvSpPr>
          <p:cNvPr id="432" name="Google Shape;432;p55"/>
          <p:cNvSpPr txBox="1">
            <a:spLocks noGrp="1"/>
          </p:cNvSpPr>
          <p:nvPr>
            <p:ph type="subTitle" idx="4"/>
          </p:nvPr>
        </p:nvSpPr>
        <p:spPr>
          <a:xfrm>
            <a:off x="5252073" y="2797931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Estudios han mostrado mayores beneficios en acné de la mujer adulta.</a:t>
            </a:r>
            <a:endParaRPr dirty="0"/>
          </a:p>
        </p:txBody>
      </p:sp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8A2C6F7C-7C04-284F-8487-3EA71894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53900"/>
            <a:ext cx="3123675" cy="1219200"/>
          </a:xfrm>
          <a:prstGeom prst="rect">
            <a:avLst/>
          </a:prstGeom>
        </p:spPr>
      </p:pic>
      <p:pic>
        <p:nvPicPr>
          <p:cNvPr id="5" name="Imagen 4" descr="Botella de plástico&#10;&#10;Descripción generada automáticamente con confianza baja">
            <a:extLst>
              <a:ext uri="{FF2B5EF4-FFF2-40B4-BE49-F238E27FC236}">
                <a16:creationId xmlns:a16="http://schemas.microsoft.com/office/drawing/2014/main" id="{7B390A2C-CF4D-E54F-B890-12F595E1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150" y="539019"/>
            <a:ext cx="711200" cy="2134081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1318C6A9-A1E7-9D41-AA19-E2B451BC4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761" y="4030700"/>
            <a:ext cx="3868151" cy="9138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_tradnl" dirty="0"/>
              <a:t>Segura para tratamientos largos.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_tradnl" dirty="0"/>
              <a:t>Categoría C en el embarazo.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5E263D6B-74D3-E24F-BB32-59C49D4207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75849" y="4030700"/>
            <a:ext cx="3644215" cy="5727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_tradnl" dirty="0"/>
              <a:t>No se conoce efectos en resistencia bacteriana.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_tradnl" dirty="0"/>
              <a:t>No se necesita G-6fosfato antes del </a:t>
            </a:r>
            <a:r>
              <a:rPr lang="es-ES_tradnl" dirty="0" err="1"/>
              <a:t>tto</a:t>
            </a:r>
            <a:r>
              <a:rPr lang="es-ES_tradnl" dirty="0"/>
              <a:t>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EBDD241-B7F9-D540-B178-FC4A10A78F9F}"/>
              </a:ext>
            </a:extLst>
          </p:cNvPr>
          <p:cNvSpPr/>
          <p:nvPr/>
        </p:nvSpPr>
        <p:spPr>
          <a:xfrm>
            <a:off x="680073" y="48045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78247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Puntos a tratar.</a:t>
            </a:r>
            <a:endParaRPr dirty="0"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Antibióticos antimicrobianos </a:t>
            </a:r>
            <a:endParaRPr dirty="0"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Retinoides</a:t>
            </a:r>
            <a:endParaRPr dirty="0"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4" name="Google Shape;184;p36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Otras terapias.</a:t>
            </a:r>
            <a:endParaRPr dirty="0"/>
          </a:p>
        </p:txBody>
      </p:sp>
      <p:sp>
        <p:nvSpPr>
          <p:cNvPr id="185" name="Google Shape;185;p36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6" name="Google Shape;186;p36"/>
          <p:cNvSpPr/>
          <p:nvPr/>
        </p:nvSpPr>
        <p:spPr>
          <a:xfrm>
            <a:off x="14023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40861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67699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36"/>
          <p:cNvCxnSpPr>
            <a:stCxn id="186" idx="4"/>
            <a:endCxn id="180" idx="0"/>
          </p:cNvCxnSpPr>
          <p:nvPr/>
        </p:nvCxnSpPr>
        <p:spPr>
          <a:xfrm>
            <a:off x="1888200" y="2357275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6"/>
          <p:cNvCxnSpPr>
            <a:stCxn id="187" idx="4"/>
            <a:endCxn id="182" idx="0"/>
          </p:cNvCxnSpPr>
          <p:nvPr/>
        </p:nvCxnSpPr>
        <p:spPr>
          <a:xfrm>
            <a:off x="4572000" y="2357275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6"/>
          <p:cNvCxnSpPr>
            <a:stCxn id="188" idx="4"/>
            <a:endCxn id="184" idx="0"/>
          </p:cNvCxnSpPr>
          <p:nvPr/>
        </p:nvCxnSpPr>
        <p:spPr>
          <a:xfrm>
            <a:off x="7255800" y="2357275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4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7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63FB370-1CB8-9F42-BC2E-5893AC9603BB}"/>
              </a:ext>
            </a:extLst>
          </p:cNvPr>
          <p:cNvSpPr/>
          <p:nvPr/>
        </p:nvSpPr>
        <p:spPr>
          <a:xfrm>
            <a:off x="1999508" y="4620280"/>
            <a:ext cx="6424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713B731-50BC-FF4C-ACA2-1EC59C87E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711200"/>
            <a:ext cx="91059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OBJETIVO.</a:t>
            </a:r>
            <a:endParaRPr dirty="0"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679509" y="2441425"/>
            <a:ext cx="5803641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CO" sz="2000" dirty="0"/>
              <a:t>Identificar los tratamientos tópicos más eficaces y mejor tolerados para el acné mediante el </a:t>
            </a:r>
            <a:r>
              <a:rPr lang="es-CO" sz="2000" dirty="0" err="1"/>
              <a:t>metanálisis</a:t>
            </a:r>
            <a:r>
              <a:rPr lang="es-CO" sz="2000" dirty="0"/>
              <a:t> en red.</a:t>
            </a:r>
            <a:endParaRPr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/>
        </p:nvSpPr>
        <p:spPr>
          <a:xfrm rot="10800000">
            <a:off x="5307685" y="3309985"/>
            <a:ext cx="667115" cy="667140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METODOS</a:t>
            </a:r>
          </a:p>
        </p:txBody>
      </p:sp>
      <p:sp>
        <p:nvSpPr>
          <p:cNvPr id="368" name="Google Shape;368;p51"/>
          <p:cNvSpPr txBox="1">
            <a:spLocks noGrp="1"/>
          </p:cNvSpPr>
          <p:nvPr>
            <p:ph type="title" idx="4294967295"/>
          </p:nvPr>
        </p:nvSpPr>
        <p:spPr>
          <a:xfrm>
            <a:off x="4572000" y="1071433"/>
            <a:ext cx="4572000" cy="1058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2000" b="1" dirty="0"/>
              <a:t>Se realizaron búsquedas en CENTRAL, MEDLINE, EMBASE y en el Registro de ensayos de la OMS hasta junio de 2020 en busca de ensayos aleatorios que incluyan participantes con acné leve / moderado.</a:t>
            </a:r>
            <a:endParaRPr sz="2000" b="1" dirty="0"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4294967295"/>
          </p:nvPr>
        </p:nvSpPr>
        <p:spPr>
          <a:xfrm>
            <a:off x="6151049" y="3296862"/>
            <a:ext cx="243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CO" sz="1600" dirty="0">
                <a:latin typeface="Oxygen"/>
                <a:ea typeface="Oxygen"/>
                <a:cs typeface="Oxygen"/>
                <a:sym typeface="Oxygen"/>
              </a:rPr>
              <a:t>Se incluyeron un total de 81 artículos, que informaron 40 ensayos con 18 089 participantes.</a:t>
            </a:r>
          </a:p>
        </p:txBody>
      </p:sp>
      <p:grpSp>
        <p:nvGrpSpPr>
          <p:cNvPr id="372" name="Google Shape;372;p51"/>
          <p:cNvGrpSpPr/>
          <p:nvPr/>
        </p:nvGrpSpPr>
        <p:grpSpPr>
          <a:xfrm>
            <a:off x="558751" y="1602376"/>
            <a:ext cx="2920493" cy="2852425"/>
            <a:chOff x="235800" y="830650"/>
            <a:chExt cx="6978450" cy="4588844"/>
          </a:xfrm>
        </p:grpSpPr>
        <p:sp>
          <p:nvSpPr>
            <p:cNvPr id="373" name="Google Shape;373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51"/>
          <p:cNvSpPr/>
          <p:nvPr/>
        </p:nvSpPr>
        <p:spPr>
          <a:xfrm rot="10800000">
            <a:off x="5498998" y="3363693"/>
            <a:ext cx="284439" cy="559718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72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EBDD9-E5EF-0742-AD75-BF9315D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33B2E990-CE17-0845-82D5-16DE15AC3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695" y="0"/>
            <a:ext cx="52346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EA32E-AB1C-744D-A07C-12179BB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2E1DF630-6FD3-1848-BCEC-67CE06ED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47700"/>
            <a:ext cx="7975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3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CCDA1-3246-1F41-8DAA-F76BE6F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026DF9-8612-7B46-B897-DD29B27A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4850"/>
            <a:ext cx="8229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4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A6801-09A6-3140-9C99-E8E44FA4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C86F2A0A-3063-F44F-B3A9-4B0B209D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445025"/>
            <a:ext cx="7360310" cy="42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GRACIAS.</a:t>
            </a:r>
            <a:endParaRPr lang="es-CO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F4976B4D-C6C5-4479-BF4E-F2943497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/>
          <p:nvPr/>
        </p:nvSpPr>
        <p:spPr>
          <a:xfrm>
            <a:off x="1235025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3146383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5057817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6969250" y="2127303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PATOGENIA.</a:t>
            </a:r>
            <a:endParaRPr dirty="0"/>
          </a:p>
        </p:txBody>
      </p:sp>
      <p:sp>
        <p:nvSpPr>
          <p:cNvPr id="392" name="Google Shape;392;p52"/>
          <p:cNvSpPr/>
          <p:nvPr/>
        </p:nvSpPr>
        <p:spPr>
          <a:xfrm rot="10800000">
            <a:off x="1538131" y="2232178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2"/>
          <p:cNvSpPr/>
          <p:nvPr/>
        </p:nvSpPr>
        <p:spPr>
          <a:xfrm rot="10800000">
            <a:off x="5400747" y="2232744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2"/>
          <p:cNvSpPr/>
          <p:nvPr/>
        </p:nvSpPr>
        <p:spPr>
          <a:xfrm rot="10800000">
            <a:off x="3497767" y="2219650"/>
            <a:ext cx="228901" cy="747119"/>
          </a:xfrm>
          <a:custGeom>
            <a:avLst/>
            <a:gdLst/>
            <a:ahLst/>
            <a:cxnLst/>
            <a:rect l="l" t="t" r="r" b="b"/>
            <a:pathLst>
              <a:path w="25483" h="83175" extrusionOk="0">
                <a:moveTo>
                  <a:pt x="18458" y="27768"/>
                </a:moveTo>
                <a:lnTo>
                  <a:pt x="18774" y="28399"/>
                </a:lnTo>
                <a:lnTo>
                  <a:pt x="18938" y="28740"/>
                </a:lnTo>
                <a:lnTo>
                  <a:pt x="19103" y="29107"/>
                </a:lnTo>
                <a:lnTo>
                  <a:pt x="19267" y="29486"/>
                </a:lnTo>
                <a:lnTo>
                  <a:pt x="19418" y="29852"/>
                </a:lnTo>
                <a:lnTo>
                  <a:pt x="19545" y="30231"/>
                </a:lnTo>
                <a:lnTo>
                  <a:pt x="19671" y="30597"/>
                </a:lnTo>
                <a:lnTo>
                  <a:pt x="19760" y="30938"/>
                </a:lnTo>
                <a:lnTo>
                  <a:pt x="19823" y="31267"/>
                </a:lnTo>
                <a:lnTo>
                  <a:pt x="19861" y="31557"/>
                </a:lnTo>
                <a:lnTo>
                  <a:pt x="19873" y="31696"/>
                </a:lnTo>
                <a:lnTo>
                  <a:pt x="19873" y="31823"/>
                </a:lnTo>
                <a:lnTo>
                  <a:pt x="19861" y="31936"/>
                </a:lnTo>
                <a:lnTo>
                  <a:pt x="19835" y="32050"/>
                </a:lnTo>
                <a:lnTo>
                  <a:pt x="19797" y="32138"/>
                </a:lnTo>
                <a:lnTo>
                  <a:pt x="19760" y="32214"/>
                </a:lnTo>
                <a:lnTo>
                  <a:pt x="19696" y="32290"/>
                </a:lnTo>
                <a:lnTo>
                  <a:pt x="19633" y="32341"/>
                </a:lnTo>
                <a:lnTo>
                  <a:pt x="19557" y="32378"/>
                </a:lnTo>
                <a:lnTo>
                  <a:pt x="19456" y="32391"/>
                </a:lnTo>
                <a:lnTo>
                  <a:pt x="19368" y="32404"/>
                </a:lnTo>
                <a:lnTo>
                  <a:pt x="19292" y="32391"/>
                </a:lnTo>
                <a:lnTo>
                  <a:pt x="19216" y="32353"/>
                </a:lnTo>
                <a:lnTo>
                  <a:pt x="19141" y="32303"/>
                </a:lnTo>
                <a:lnTo>
                  <a:pt x="19065" y="32239"/>
                </a:lnTo>
                <a:lnTo>
                  <a:pt x="19002" y="32164"/>
                </a:lnTo>
                <a:lnTo>
                  <a:pt x="18938" y="32075"/>
                </a:lnTo>
                <a:lnTo>
                  <a:pt x="18875" y="31974"/>
                </a:lnTo>
                <a:lnTo>
                  <a:pt x="18825" y="31860"/>
                </a:lnTo>
                <a:lnTo>
                  <a:pt x="18762" y="31734"/>
                </a:lnTo>
                <a:lnTo>
                  <a:pt x="18673" y="31444"/>
                </a:lnTo>
                <a:lnTo>
                  <a:pt x="18597" y="31128"/>
                </a:lnTo>
                <a:lnTo>
                  <a:pt x="18521" y="30787"/>
                </a:lnTo>
                <a:lnTo>
                  <a:pt x="18471" y="30420"/>
                </a:lnTo>
                <a:lnTo>
                  <a:pt x="18433" y="30029"/>
                </a:lnTo>
                <a:lnTo>
                  <a:pt x="18408" y="29637"/>
                </a:lnTo>
                <a:lnTo>
                  <a:pt x="18395" y="29246"/>
                </a:lnTo>
                <a:lnTo>
                  <a:pt x="18395" y="28854"/>
                </a:lnTo>
                <a:lnTo>
                  <a:pt x="18408" y="28475"/>
                </a:lnTo>
                <a:lnTo>
                  <a:pt x="18420" y="28109"/>
                </a:lnTo>
                <a:lnTo>
                  <a:pt x="18458" y="27768"/>
                </a:lnTo>
                <a:close/>
                <a:moveTo>
                  <a:pt x="17827" y="17813"/>
                </a:moveTo>
                <a:lnTo>
                  <a:pt x="17865" y="18369"/>
                </a:lnTo>
                <a:lnTo>
                  <a:pt x="17890" y="18937"/>
                </a:lnTo>
                <a:lnTo>
                  <a:pt x="17902" y="19506"/>
                </a:lnTo>
                <a:lnTo>
                  <a:pt x="17902" y="20062"/>
                </a:lnTo>
                <a:lnTo>
                  <a:pt x="17902" y="20617"/>
                </a:lnTo>
                <a:lnTo>
                  <a:pt x="17877" y="21173"/>
                </a:lnTo>
                <a:lnTo>
                  <a:pt x="17852" y="21729"/>
                </a:lnTo>
                <a:lnTo>
                  <a:pt x="17827" y="22272"/>
                </a:lnTo>
                <a:lnTo>
                  <a:pt x="17776" y="22828"/>
                </a:lnTo>
                <a:lnTo>
                  <a:pt x="17726" y="23371"/>
                </a:lnTo>
                <a:lnTo>
                  <a:pt x="17662" y="23927"/>
                </a:lnTo>
                <a:lnTo>
                  <a:pt x="17587" y="24470"/>
                </a:lnTo>
                <a:lnTo>
                  <a:pt x="17511" y="25014"/>
                </a:lnTo>
                <a:lnTo>
                  <a:pt x="17410" y="25557"/>
                </a:lnTo>
                <a:lnTo>
                  <a:pt x="17321" y="26087"/>
                </a:lnTo>
                <a:lnTo>
                  <a:pt x="17208" y="26631"/>
                </a:lnTo>
                <a:lnTo>
                  <a:pt x="17094" y="27174"/>
                </a:lnTo>
                <a:lnTo>
                  <a:pt x="16980" y="27704"/>
                </a:lnTo>
                <a:lnTo>
                  <a:pt x="16715" y="28778"/>
                </a:lnTo>
                <a:lnTo>
                  <a:pt x="16424" y="29839"/>
                </a:lnTo>
                <a:lnTo>
                  <a:pt x="16108" y="30900"/>
                </a:lnTo>
                <a:lnTo>
                  <a:pt x="15767" y="31949"/>
                </a:lnTo>
                <a:lnTo>
                  <a:pt x="15414" y="32997"/>
                </a:lnTo>
                <a:lnTo>
                  <a:pt x="15022" y="34046"/>
                </a:lnTo>
                <a:lnTo>
                  <a:pt x="14630" y="35082"/>
                </a:lnTo>
                <a:lnTo>
                  <a:pt x="14580" y="34526"/>
                </a:lnTo>
                <a:lnTo>
                  <a:pt x="14567" y="33957"/>
                </a:lnTo>
                <a:lnTo>
                  <a:pt x="14555" y="33402"/>
                </a:lnTo>
                <a:lnTo>
                  <a:pt x="14567" y="32846"/>
                </a:lnTo>
                <a:lnTo>
                  <a:pt x="14580" y="32290"/>
                </a:lnTo>
                <a:lnTo>
                  <a:pt x="14618" y="31734"/>
                </a:lnTo>
                <a:lnTo>
                  <a:pt x="14668" y="31191"/>
                </a:lnTo>
                <a:lnTo>
                  <a:pt x="14731" y="30635"/>
                </a:lnTo>
                <a:lnTo>
                  <a:pt x="14807" y="30092"/>
                </a:lnTo>
                <a:lnTo>
                  <a:pt x="14896" y="29549"/>
                </a:lnTo>
                <a:lnTo>
                  <a:pt x="14984" y="29006"/>
                </a:lnTo>
                <a:lnTo>
                  <a:pt x="15085" y="28475"/>
                </a:lnTo>
                <a:lnTo>
                  <a:pt x="15199" y="27932"/>
                </a:lnTo>
                <a:lnTo>
                  <a:pt x="15325" y="27401"/>
                </a:lnTo>
                <a:lnTo>
                  <a:pt x="15578" y="26327"/>
                </a:lnTo>
                <a:lnTo>
                  <a:pt x="15856" y="25266"/>
                </a:lnTo>
                <a:lnTo>
                  <a:pt x="16146" y="24205"/>
                </a:lnTo>
                <a:lnTo>
                  <a:pt x="16753" y="22083"/>
                </a:lnTo>
                <a:lnTo>
                  <a:pt x="17043" y="21009"/>
                </a:lnTo>
                <a:lnTo>
                  <a:pt x="17321" y="19948"/>
                </a:lnTo>
                <a:lnTo>
                  <a:pt x="17587" y="18887"/>
                </a:lnTo>
                <a:lnTo>
                  <a:pt x="17827" y="17813"/>
                </a:lnTo>
                <a:close/>
                <a:moveTo>
                  <a:pt x="13279" y="32934"/>
                </a:moveTo>
                <a:lnTo>
                  <a:pt x="13013" y="33604"/>
                </a:lnTo>
                <a:lnTo>
                  <a:pt x="12685" y="34374"/>
                </a:lnTo>
                <a:lnTo>
                  <a:pt x="12521" y="34779"/>
                </a:lnTo>
                <a:lnTo>
                  <a:pt x="12331" y="35170"/>
                </a:lnTo>
                <a:lnTo>
                  <a:pt x="12129" y="35549"/>
                </a:lnTo>
                <a:lnTo>
                  <a:pt x="11927" y="35903"/>
                </a:lnTo>
                <a:lnTo>
                  <a:pt x="11725" y="36219"/>
                </a:lnTo>
                <a:lnTo>
                  <a:pt x="11611" y="36358"/>
                </a:lnTo>
                <a:lnTo>
                  <a:pt x="11497" y="36497"/>
                </a:lnTo>
                <a:lnTo>
                  <a:pt x="11396" y="36610"/>
                </a:lnTo>
                <a:lnTo>
                  <a:pt x="11282" y="36711"/>
                </a:lnTo>
                <a:lnTo>
                  <a:pt x="11169" y="36800"/>
                </a:lnTo>
                <a:lnTo>
                  <a:pt x="11055" y="36863"/>
                </a:lnTo>
                <a:lnTo>
                  <a:pt x="10941" y="36914"/>
                </a:lnTo>
                <a:lnTo>
                  <a:pt x="10828" y="36939"/>
                </a:lnTo>
                <a:lnTo>
                  <a:pt x="10714" y="36951"/>
                </a:lnTo>
                <a:lnTo>
                  <a:pt x="10588" y="36939"/>
                </a:lnTo>
                <a:lnTo>
                  <a:pt x="10474" y="36901"/>
                </a:lnTo>
                <a:lnTo>
                  <a:pt x="10360" y="36838"/>
                </a:lnTo>
                <a:lnTo>
                  <a:pt x="10246" y="36749"/>
                </a:lnTo>
                <a:lnTo>
                  <a:pt x="10120" y="36636"/>
                </a:lnTo>
                <a:lnTo>
                  <a:pt x="10095" y="36585"/>
                </a:lnTo>
                <a:lnTo>
                  <a:pt x="10082" y="36535"/>
                </a:lnTo>
                <a:lnTo>
                  <a:pt x="10095" y="36484"/>
                </a:lnTo>
                <a:lnTo>
                  <a:pt x="10107" y="36408"/>
                </a:lnTo>
                <a:lnTo>
                  <a:pt x="10133" y="36332"/>
                </a:lnTo>
                <a:lnTo>
                  <a:pt x="10171" y="36244"/>
                </a:lnTo>
                <a:lnTo>
                  <a:pt x="10284" y="36042"/>
                </a:lnTo>
                <a:lnTo>
                  <a:pt x="10423" y="35814"/>
                </a:lnTo>
                <a:lnTo>
                  <a:pt x="10613" y="35574"/>
                </a:lnTo>
                <a:lnTo>
                  <a:pt x="10828" y="35309"/>
                </a:lnTo>
                <a:lnTo>
                  <a:pt x="11055" y="35031"/>
                </a:lnTo>
                <a:lnTo>
                  <a:pt x="11320" y="34753"/>
                </a:lnTo>
                <a:lnTo>
                  <a:pt x="11586" y="34463"/>
                </a:lnTo>
                <a:lnTo>
                  <a:pt x="11876" y="34185"/>
                </a:lnTo>
                <a:lnTo>
                  <a:pt x="12167" y="33894"/>
                </a:lnTo>
                <a:lnTo>
                  <a:pt x="12457" y="33629"/>
                </a:lnTo>
                <a:lnTo>
                  <a:pt x="12735" y="33376"/>
                </a:lnTo>
                <a:lnTo>
                  <a:pt x="13013" y="33149"/>
                </a:lnTo>
                <a:lnTo>
                  <a:pt x="13279" y="32934"/>
                </a:lnTo>
                <a:close/>
                <a:moveTo>
                  <a:pt x="10512" y="43508"/>
                </a:moveTo>
                <a:lnTo>
                  <a:pt x="10499" y="43546"/>
                </a:lnTo>
                <a:lnTo>
                  <a:pt x="10512" y="43546"/>
                </a:lnTo>
                <a:lnTo>
                  <a:pt x="10499" y="43560"/>
                </a:lnTo>
                <a:lnTo>
                  <a:pt x="10499" y="43546"/>
                </a:lnTo>
                <a:lnTo>
                  <a:pt x="10461" y="43533"/>
                </a:lnTo>
                <a:lnTo>
                  <a:pt x="10512" y="43508"/>
                </a:lnTo>
                <a:close/>
                <a:moveTo>
                  <a:pt x="16462" y="44291"/>
                </a:moveTo>
                <a:lnTo>
                  <a:pt x="16462" y="44342"/>
                </a:lnTo>
                <a:lnTo>
                  <a:pt x="16450" y="44354"/>
                </a:lnTo>
                <a:lnTo>
                  <a:pt x="16450" y="44354"/>
                </a:lnTo>
                <a:lnTo>
                  <a:pt x="16462" y="44291"/>
                </a:lnTo>
                <a:close/>
                <a:moveTo>
                  <a:pt x="13443" y="39920"/>
                </a:moveTo>
                <a:lnTo>
                  <a:pt x="13481" y="40110"/>
                </a:lnTo>
                <a:lnTo>
                  <a:pt x="13556" y="40628"/>
                </a:lnTo>
                <a:lnTo>
                  <a:pt x="13658" y="41360"/>
                </a:lnTo>
                <a:lnTo>
                  <a:pt x="13695" y="41777"/>
                </a:lnTo>
                <a:lnTo>
                  <a:pt x="13746" y="42219"/>
                </a:lnTo>
                <a:lnTo>
                  <a:pt x="13771" y="42661"/>
                </a:lnTo>
                <a:lnTo>
                  <a:pt x="13797" y="43104"/>
                </a:lnTo>
                <a:lnTo>
                  <a:pt x="13797" y="43533"/>
                </a:lnTo>
                <a:lnTo>
                  <a:pt x="13784" y="43925"/>
                </a:lnTo>
                <a:lnTo>
                  <a:pt x="13759" y="44101"/>
                </a:lnTo>
                <a:lnTo>
                  <a:pt x="13746" y="44278"/>
                </a:lnTo>
                <a:lnTo>
                  <a:pt x="13708" y="44430"/>
                </a:lnTo>
                <a:lnTo>
                  <a:pt x="13670" y="44569"/>
                </a:lnTo>
                <a:lnTo>
                  <a:pt x="13632" y="44695"/>
                </a:lnTo>
                <a:lnTo>
                  <a:pt x="13569" y="44796"/>
                </a:lnTo>
                <a:lnTo>
                  <a:pt x="13519" y="44885"/>
                </a:lnTo>
                <a:lnTo>
                  <a:pt x="13443" y="44961"/>
                </a:lnTo>
                <a:lnTo>
                  <a:pt x="13367" y="44998"/>
                </a:lnTo>
                <a:lnTo>
                  <a:pt x="13304" y="45011"/>
                </a:lnTo>
                <a:lnTo>
                  <a:pt x="13241" y="44986"/>
                </a:lnTo>
                <a:lnTo>
                  <a:pt x="13190" y="44948"/>
                </a:lnTo>
                <a:lnTo>
                  <a:pt x="13140" y="44885"/>
                </a:lnTo>
                <a:lnTo>
                  <a:pt x="13089" y="44796"/>
                </a:lnTo>
                <a:lnTo>
                  <a:pt x="13051" y="44695"/>
                </a:lnTo>
                <a:lnTo>
                  <a:pt x="13013" y="44569"/>
                </a:lnTo>
                <a:lnTo>
                  <a:pt x="12988" y="44417"/>
                </a:lnTo>
                <a:lnTo>
                  <a:pt x="12963" y="44266"/>
                </a:lnTo>
                <a:lnTo>
                  <a:pt x="12925" y="43899"/>
                </a:lnTo>
                <a:lnTo>
                  <a:pt x="12900" y="43495"/>
                </a:lnTo>
                <a:lnTo>
                  <a:pt x="12900" y="43053"/>
                </a:lnTo>
                <a:lnTo>
                  <a:pt x="12912" y="42598"/>
                </a:lnTo>
                <a:lnTo>
                  <a:pt x="12950" y="42131"/>
                </a:lnTo>
                <a:lnTo>
                  <a:pt x="13001" y="41676"/>
                </a:lnTo>
                <a:lnTo>
                  <a:pt x="13051" y="41234"/>
                </a:lnTo>
                <a:lnTo>
                  <a:pt x="13140" y="40830"/>
                </a:lnTo>
                <a:lnTo>
                  <a:pt x="13228" y="40463"/>
                </a:lnTo>
                <a:lnTo>
                  <a:pt x="13279" y="40299"/>
                </a:lnTo>
                <a:lnTo>
                  <a:pt x="13329" y="40160"/>
                </a:lnTo>
                <a:lnTo>
                  <a:pt x="13380" y="40021"/>
                </a:lnTo>
                <a:lnTo>
                  <a:pt x="13443" y="39920"/>
                </a:lnTo>
                <a:close/>
                <a:moveTo>
                  <a:pt x="10485" y="43577"/>
                </a:moveTo>
                <a:lnTo>
                  <a:pt x="10246" y="43849"/>
                </a:lnTo>
                <a:lnTo>
                  <a:pt x="9931" y="44177"/>
                </a:lnTo>
                <a:lnTo>
                  <a:pt x="9590" y="44518"/>
                </a:lnTo>
                <a:lnTo>
                  <a:pt x="9236" y="44872"/>
                </a:lnTo>
                <a:lnTo>
                  <a:pt x="8844" y="45213"/>
                </a:lnTo>
                <a:lnTo>
                  <a:pt x="8465" y="45554"/>
                </a:lnTo>
                <a:lnTo>
                  <a:pt x="8073" y="45870"/>
                </a:lnTo>
                <a:lnTo>
                  <a:pt x="7682" y="46186"/>
                </a:lnTo>
                <a:lnTo>
                  <a:pt x="7303" y="46451"/>
                </a:lnTo>
                <a:lnTo>
                  <a:pt x="6949" y="46704"/>
                </a:lnTo>
                <a:lnTo>
                  <a:pt x="6621" y="46906"/>
                </a:lnTo>
                <a:lnTo>
                  <a:pt x="6330" y="47058"/>
                </a:lnTo>
                <a:lnTo>
                  <a:pt x="6191" y="47108"/>
                </a:lnTo>
                <a:lnTo>
                  <a:pt x="6077" y="47159"/>
                </a:lnTo>
                <a:lnTo>
                  <a:pt x="5964" y="47184"/>
                </a:lnTo>
                <a:lnTo>
                  <a:pt x="5875" y="47196"/>
                </a:lnTo>
                <a:lnTo>
                  <a:pt x="5787" y="47196"/>
                </a:lnTo>
                <a:lnTo>
                  <a:pt x="5724" y="47171"/>
                </a:lnTo>
                <a:lnTo>
                  <a:pt x="5673" y="47121"/>
                </a:lnTo>
                <a:lnTo>
                  <a:pt x="5635" y="47070"/>
                </a:lnTo>
                <a:lnTo>
                  <a:pt x="5610" y="46969"/>
                </a:lnTo>
                <a:lnTo>
                  <a:pt x="5597" y="46855"/>
                </a:lnTo>
                <a:lnTo>
                  <a:pt x="5610" y="46754"/>
                </a:lnTo>
                <a:lnTo>
                  <a:pt x="5648" y="46641"/>
                </a:lnTo>
                <a:lnTo>
                  <a:pt x="5698" y="46527"/>
                </a:lnTo>
                <a:lnTo>
                  <a:pt x="5774" y="46413"/>
                </a:lnTo>
                <a:lnTo>
                  <a:pt x="5850" y="46300"/>
                </a:lnTo>
                <a:lnTo>
                  <a:pt x="5951" y="46173"/>
                </a:lnTo>
                <a:lnTo>
                  <a:pt x="6065" y="46060"/>
                </a:lnTo>
                <a:lnTo>
                  <a:pt x="6191" y="45933"/>
                </a:lnTo>
                <a:lnTo>
                  <a:pt x="6494" y="45693"/>
                </a:lnTo>
                <a:lnTo>
                  <a:pt x="6823" y="45441"/>
                </a:lnTo>
                <a:lnTo>
                  <a:pt x="7189" y="45201"/>
                </a:lnTo>
                <a:lnTo>
                  <a:pt x="7593" y="44961"/>
                </a:lnTo>
                <a:lnTo>
                  <a:pt x="8010" y="44720"/>
                </a:lnTo>
                <a:lnTo>
                  <a:pt x="8427" y="44493"/>
                </a:lnTo>
                <a:lnTo>
                  <a:pt x="8869" y="44278"/>
                </a:lnTo>
                <a:lnTo>
                  <a:pt x="9299" y="44076"/>
                </a:lnTo>
                <a:lnTo>
                  <a:pt x="9716" y="43887"/>
                </a:lnTo>
                <a:lnTo>
                  <a:pt x="10120" y="43723"/>
                </a:lnTo>
                <a:lnTo>
                  <a:pt x="10485" y="43577"/>
                </a:lnTo>
                <a:close/>
                <a:moveTo>
                  <a:pt x="16450" y="44354"/>
                </a:moveTo>
                <a:lnTo>
                  <a:pt x="16361" y="44746"/>
                </a:lnTo>
                <a:lnTo>
                  <a:pt x="16222" y="45377"/>
                </a:lnTo>
                <a:lnTo>
                  <a:pt x="16020" y="46173"/>
                </a:lnTo>
                <a:lnTo>
                  <a:pt x="15906" y="46590"/>
                </a:lnTo>
                <a:lnTo>
                  <a:pt x="15780" y="47020"/>
                </a:lnTo>
                <a:lnTo>
                  <a:pt x="15654" y="47449"/>
                </a:lnTo>
                <a:lnTo>
                  <a:pt x="15515" y="47853"/>
                </a:lnTo>
                <a:lnTo>
                  <a:pt x="15376" y="48220"/>
                </a:lnTo>
                <a:lnTo>
                  <a:pt x="15224" y="48561"/>
                </a:lnTo>
                <a:lnTo>
                  <a:pt x="15073" y="48839"/>
                </a:lnTo>
                <a:lnTo>
                  <a:pt x="14997" y="48952"/>
                </a:lnTo>
                <a:lnTo>
                  <a:pt x="14921" y="49041"/>
                </a:lnTo>
                <a:lnTo>
                  <a:pt x="14845" y="49129"/>
                </a:lnTo>
                <a:lnTo>
                  <a:pt x="14769" y="49180"/>
                </a:lnTo>
                <a:lnTo>
                  <a:pt x="14693" y="49218"/>
                </a:lnTo>
                <a:lnTo>
                  <a:pt x="14630" y="49230"/>
                </a:lnTo>
                <a:lnTo>
                  <a:pt x="14491" y="49218"/>
                </a:lnTo>
                <a:lnTo>
                  <a:pt x="14378" y="49180"/>
                </a:lnTo>
                <a:lnTo>
                  <a:pt x="14289" y="49129"/>
                </a:lnTo>
                <a:lnTo>
                  <a:pt x="14226" y="49053"/>
                </a:lnTo>
                <a:lnTo>
                  <a:pt x="14176" y="48965"/>
                </a:lnTo>
                <a:lnTo>
                  <a:pt x="14150" y="48851"/>
                </a:lnTo>
                <a:lnTo>
                  <a:pt x="14138" y="48725"/>
                </a:lnTo>
                <a:lnTo>
                  <a:pt x="14150" y="48586"/>
                </a:lnTo>
                <a:lnTo>
                  <a:pt x="14176" y="48422"/>
                </a:lnTo>
                <a:lnTo>
                  <a:pt x="14213" y="48258"/>
                </a:lnTo>
                <a:lnTo>
                  <a:pt x="14264" y="48081"/>
                </a:lnTo>
                <a:lnTo>
                  <a:pt x="14327" y="47891"/>
                </a:lnTo>
                <a:lnTo>
                  <a:pt x="14479" y="47500"/>
                </a:lnTo>
                <a:lnTo>
                  <a:pt x="14681" y="47095"/>
                </a:lnTo>
                <a:lnTo>
                  <a:pt x="14896" y="46666"/>
                </a:lnTo>
                <a:lnTo>
                  <a:pt x="15136" y="46249"/>
                </a:lnTo>
                <a:lnTo>
                  <a:pt x="15388" y="45832"/>
                </a:lnTo>
                <a:lnTo>
                  <a:pt x="15628" y="45453"/>
                </a:lnTo>
                <a:lnTo>
                  <a:pt x="15868" y="45099"/>
                </a:lnTo>
                <a:lnTo>
                  <a:pt x="16096" y="44796"/>
                </a:lnTo>
                <a:lnTo>
                  <a:pt x="16285" y="44544"/>
                </a:lnTo>
                <a:lnTo>
                  <a:pt x="16450" y="44354"/>
                </a:lnTo>
                <a:close/>
                <a:moveTo>
                  <a:pt x="20025" y="47891"/>
                </a:moveTo>
                <a:lnTo>
                  <a:pt x="20417" y="48005"/>
                </a:lnTo>
                <a:lnTo>
                  <a:pt x="20821" y="48157"/>
                </a:lnTo>
                <a:lnTo>
                  <a:pt x="21263" y="48333"/>
                </a:lnTo>
                <a:lnTo>
                  <a:pt x="21718" y="48536"/>
                </a:lnTo>
                <a:lnTo>
                  <a:pt x="22173" y="48763"/>
                </a:lnTo>
                <a:lnTo>
                  <a:pt x="22615" y="49016"/>
                </a:lnTo>
                <a:lnTo>
                  <a:pt x="23057" y="49268"/>
                </a:lnTo>
                <a:lnTo>
                  <a:pt x="23461" y="49546"/>
                </a:lnTo>
                <a:lnTo>
                  <a:pt x="23840" y="49811"/>
                </a:lnTo>
                <a:lnTo>
                  <a:pt x="24017" y="49950"/>
                </a:lnTo>
                <a:lnTo>
                  <a:pt x="24169" y="50089"/>
                </a:lnTo>
                <a:lnTo>
                  <a:pt x="24320" y="50228"/>
                </a:lnTo>
                <a:lnTo>
                  <a:pt x="24447" y="50367"/>
                </a:lnTo>
                <a:lnTo>
                  <a:pt x="24573" y="50494"/>
                </a:lnTo>
                <a:lnTo>
                  <a:pt x="24674" y="50620"/>
                </a:lnTo>
                <a:lnTo>
                  <a:pt x="24750" y="50759"/>
                </a:lnTo>
                <a:lnTo>
                  <a:pt x="24813" y="50885"/>
                </a:lnTo>
                <a:lnTo>
                  <a:pt x="24851" y="50999"/>
                </a:lnTo>
                <a:lnTo>
                  <a:pt x="24876" y="51113"/>
                </a:lnTo>
                <a:lnTo>
                  <a:pt x="24876" y="51226"/>
                </a:lnTo>
                <a:lnTo>
                  <a:pt x="24851" y="51340"/>
                </a:lnTo>
                <a:lnTo>
                  <a:pt x="24800" y="51441"/>
                </a:lnTo>
                <a:lnTo>
                  <a:pt x="24725" y="51529"/>
                </a:lnTo>
                <a:lnTo>
                  <a:pt x="24674" y="51567"/>
                </a:lnTo>
                <a:lnTo>
                  <a:pt x="24598" y="51605"/>
                </a:lnTo>
                <a:lnTo>
                  <a:pt x="24522" y="51618"/>
                </a:lnTo>
                <a:lnTo>
                  <a:pt x="24434" y="51605"/>
                </a:lnTo>
                <a:lnTo>
                  <a:pt x="24333" y="51593"/>
                </a:lnTo>
                <a:lnTo>
                  <a:pt x="24219" y="51567"/>
                </a:lnTo>
                <a:lnTo>
                  <a:pt x="24106" y="51529"/>
                </a:lnTo>
                <a:lnTo>
                  <a:pt x="23979" y="51479"/>
                </a:lnTo>
                <a:lnTo>
                  <a:pt x="23701" y="51353"/>
                </a:lnTo>
                <a:lnTo>
                  <a:pt x="23385" y="51176"/>
                </a:lnTo>
                <a:lnTo>
                  <a:pt x="23057" y="50961"/>
                </a:lnTo>
                <a:lnTo>
                  <a:pt x="22716" y="50721"/>
                </a:lnTo>
                <a:lnTo>
                  <a:pt x="22362" y="50443"/>
                </a:lnTo>
                <a:lnTo>
                  <a:pt x="21996" y="50140"/>
                </a:lnTo>
                <a:lnTo>
                  <a:pt x="21642" y="49799"/>
                </a:lnTo>
                <a:lnTo>
                  <a:pt x="21288" y="49445"/>
                </a:lnTo>
                <a:lnTo>
                  <a:pt x="20935" y="49079"/>
                </a:lnTo>
                <a:lnTo>
                  <a:pt x="20619" y="48700"/>
                </a:lnTo>
                <a:lnTo>
                  <a:pt x="20303" y="48296"/>
                </a:lnTo>
                <a:lnTo>
                  <a:pt x="20025" y="47891"/>
                </a:lnTo>
                <a:close/>
                <a:moveTo>
                  <a:pt x="9514" y="49546"/>
                </a:moveTo>
                <a:lnTo>
                  <a:pt x="9602" y="49875"/>
                </a:lnTo>
                <a:lnTo>
                  <a:pt x="9703" y="50241"/>
                </a:lnTo>
                <a:lnTo>
                  <a:pt x="9943" y="51037"/>
                </a:lnTo>
                <a:lnTo>
                  <a:pt x="10196" y="51883"/>
                </a:lnTo>
                <a:lnTo>
                  <a:pt x="10322" y="52300"/>
                </a:lnTo>
                <a:lnTo>
                  <a:pt x="10436" y="52717"/>
                </a:lnTo>
                <a:lnTo>
                  <a:pt x="10524" y="53109"/>
                </a:lnTo>
                <a:lnTo>
                  <a:pt x="10588" y="53488"/>
                </a:lnTo>
                <a:lnTo>
                  <a:pt x="10625" y="53816"/>
                </a:lnTo>
                <a:lnTo>
                  <a:pt x="10625" y="53980"/>
                </a:lnTo>
                <a:lnTo>
                  <a:pt x="10613" y="54119"/>
                </a:lnTo>
                <a:lnTo>
                  <a:pt x="10600" y="54258"/>
                </a:lnTo>
                <a:lnTo>
                  <a:pt x="10575" y="54372"/>
                </a:lnTo>
                <a:lnTo>
                  <a:pt x="10537" y="54473"/>
                </a:lnTo>
                <a:lnTo>
                  <a:pt x="10486" y="54574"/>
                </a:lnTo>
                <a:lnTo>
                  <a:pt x="10423" y="54650"/>
                </a:lnTo>
                <a:lnTo>
                  <a:pt x="10348" y="54713"/>
                </a:lnTo>
                <a:lnTo>
                  <a:pt x="10246" y="54751"/>
                </a:lnTo>
                <a:lnTo>
                  <a:pt x="10145" y="54776"/>
                </a:lnTo>
                <a:lnTo>
                  <a:pt x="9943" y="54789"/>
                </a:lnTo>
                <a:lnTo>
                  <a:pt x="9766" y="54776"/>
                </a:lnTo>
                <a:lnTo>
                  <a:pt x="9615" y="54751"/>
                </a:lnTo>
                <a:lnTo>
                  <a:pt x="9476" y="54700"/>
                </a:lnTo>
                <a:lnTo>
                  <a:pt x="9349" y="54637"/>
                </a:lnTo>
                <a:lnTo>
                  <a:pt x="9236" y="54549"/>
                </a:lnTo>
                <a:lnTo>
                  <a:pt x="9147" y="54448"/>
                </a:lnTo>
                <a:lnTo>
                  <a:pt x="9072" y="54321"/>
                </a:lnTo>
                <a:lnTo>
                  <a:pt x="9008" y="54182"/>
                </a:lnTo>
                <a:lnTo>
                  <a:pt x="8958" y="54043"/>
                </a:lnTo>
                <a:lnTo>
                  <a:pt x="8920" y="53879"/>
                </a:lnTo>
                <a:lnTo>
                  <a:pt x="8895" y="53702"/>
                </a:lnTo>
                <a:lnTo>
                  <a:pt x="8882" y="53525"/>
                </a:lnTo>
                <a:lnTo>
                  <a:pt x="8869" y="53323"/>
                </a:lnTo>
                <a:lnTo>
                  <a:pt x="8869" y="53121"/>
                </a:lnTo>
                <a:lnTo>
                  <a:pt x="8882" y="52919"/>
                </a:lnTo>
                <a:lnTo>
                  <a:pt x="8920" y="52490"/>
                </a:lnTo>
                <a:lnTo>
                  <a:pt x="8996" y="52035"/>
                </a:lnTo>
                <a:lnTo>
                  <a:pt x="9072" y="51580"/>
                </a:lnTo>
                <a:lnTo>
                  <a:pt x="9173" y="51138"/>
                </a:lnTo>
                <a:lnTo>
                  <a:pt x="9362" y="50279"/>
                </a:lnTo>
                <a:lnTo>
                  <a:pt x="9451" y="49900"/>
                </a:lnTo>
                <a:lnTo>
                  <a:pt x="9514" y="49546"/>
                </a:lnTo>
                <a:close/>
                <a:moveTo>
                  <a:pt x="5155" y="57770"/>
                </a:moveTo>
                <a:lnTo>
                  <a:pt x="5168" y="57833"/>
                </a:lnTo>
                <a:lnTo>
                  <a:pt x="5117" y="57821"/>
                </a:lnTo>
                <a:lnTo>
                  <a:pt x="5155" y="57770"/>
                </a:lnTo>
                <a:close/>
                <a:moveTo>
                  <a:pt x="19520" y="54713"/>
                </a:moveTo>
                <a:lnTo>
                  <a:pt x="19621" y="54726"/>
                </a:lnTo>
                <a:lnTo>
                  <a:pt x="19545" y="54726"/>
                </a:lnTo>
                <a:lnTo>
                  <a:pt x="19520" y="54751"/>
                </a:lnTo>
                <a:lnTo>
                  <a:pt x="19520" y="54890"/>
                </a:lnTo>
                <a:lnTo>
                  <a:pt x="19507" y="55041"/>
                </a:lnTo>
                <a:lnTo>
                  <a:pt x="19456" y="55357"/>
                </a:lnTo>
                <a:lnTo>
                  <a:pt x="19368" y="55711"/>
                </a:lnTo>
                <a:lnTo>
                  <a:pt x="19254" y="56077"/>
                </a:lnTo>
                <a:lnTo>
                  <a:pt x="19115" y="56456"/>
                </a:lnTo>
                <a:lnTo>
                  <a:pt x="18964" y="56835"/>
                </a:lnTo>
                <a:lnTo>
                  <a:pt x="18799" y="57214"/>
                </a:lnTo>
                <a:lnTo>
                  <a:pt x="18610" y="57568"/>
                </a:lnTo>
                <a:lnTo>
                  <a:pt x="18420" y="57896"/>
                </a:lnTo>
                <a:lnTo>
                  <a:pt x="18218" y="58199"/>
                </a:lnTo>
                <a:lnTo>
                  <a:pt x="18029" y="58452"/>
                </a:lnTo>
                <a:lnTo>
                  <a:pt x="17928" y="58553"/>
                </a:lnTo>
                <a:lnTo>
                  <a:pt x="17827" y="58642"/>
                </a:lnTo>
                <a:lnTo>
                  <a:pt x="17738" y="58717"/>
                </a:lnTo>
                <a:lnTo>
                  <a:pt x="17637" y="58781"/>
                </a:lnTo>
                <a:lnTo>
                  <a:pt x="17549" y="58818"/>
                </a:lnTo>
                <a:lnTo>
                  <a:pt x="17460" y="58844"/>
                </a:lnTo>
                <a:lnTo>
                  <a:pt x="17384" y="58844"/>
                </a:lnTo>
                <a:lnTo>
                  <a:pt x="17309" y="58818"/>
                </a:lnTo>
                <a:lnTo>
                  <a:pt x="17233" y="58768"/>
                </a:lnTo>
                <a:lnTo>
                  <a:pt x="17157" y="58705"/>
                </a:lnTo>
                <a:lnTo>
                  <a:pt x="17119" y="58642"/>
                </a:lnTo>
                <a:lnTo>
                  <a:pt x="17094" y="58566"/>
                </a:lnTo>
                <a:lnTo>
                  <a:pt x="17069" y="58477"/>
                </a:lnTo>
                <a:lnTo>
                  <a:pt x="17069" y="58389"/>
                </a:lnTo>
                <a:lnTo>
                  <a:pt x="17069" y="58301"/>
                </a:lnTo>
                <a:lnTo>
                  <a:pt x="17094" y="58199"/>
                </a:lnTo>
                <a:lnTo>
                  <a:pt x="17119" y="58086"/>
                </a:lnTo>
                <a:lnTo>
                  <a:pt x="17157" y="57972"/>
                </a:lnTo>
                <a:lnTo>
                  <a:pt x="17258" y="57732"/>
                </a:lnTo>
                <a:lnTo>
                  <a:pt x="17397" y="57467"/>
                </a:lnTo>
                <a:lnTo>
                  <a:pt x="17561" y="57202"/>
                </a:lnTo>
                <a:lnTo>
                  <a:pt x="17751" y="56924"/>
                </a:lnTo>
                <a:lnTo>
                  <a:pt x="17953" y="56633"/>
                </a:lnTo>
                <a:lnTo>
                  <a:pt x="18168" y="56343"/>
                </a:lnTo>
                <a:lnTo>
                  <a:pt x="18635" y="55774"/>
                </a:lnTo>
                <a:lnTo>
                  <a:pt x="19090" y="55231"/>
                </a:lnTo>
                <a:lnTo>
                  <a:pt x="19520" y="54751"/>
                </a:lnTo>
                <a:lnTo>
                  <a:pt x="19520" y="54713"/>
                </a:lnTo>
                <a:close/>
                <a:moveTo>
                  <a:pt x="4334" y="57581"/>
                </a:moveTo>
                <a:lnTo>
                  <a:pt x="4372" y="57606"/>
                </a:lnTo>
                <a:lnTo>
                  <a:pt x="4321" y="57593"/>
                </a:lnTo>
                <a:lnTo>
                  <a:pt x="3841" y="58376"/>
                </a:lnTo>
                <a:lnTo>
                  <a:pt x="3374" y="59160"/>
                </a:lnTo>
                <a:lnTo>
                  <a:pt x="3134" y="59551"/>
                </a:lnTo>
                <a:lnTo>
                  <a:pt x="2881" y="59930"/>
                </a:lnTo>
                <a:lnTo>
                  <a:pt x="2628" y="60309"/>
                </a:lnTo>
                <a:lnTo>
                  <a:pt x="2363" y="60675"/>
                </a:lnTo>
                <a:lnTo>
                  <a:pt x="2237" y="60840"/>
                </a:lnTo>
                <a:lnTo>
                  <a:pt x="2060" y="61029"/>
                </a:lnTo>
                <a:lnTo>
                  <a:pt x="1870" y="61206"/>
                </a:lnTo>
                <a:lnTo>
                  <a:pt x="1668" y="61370"/>
                </a:lnTo>
                <a:lnTo>
                  <a:pt x="1567" y="61446"/>
                </a:lnTo>
                <a:lnTo>
                  <a:pt x="1466" y="61497"/>
                </a:lnTo>
                <a:lnTo>
                  <a:pt x="1365" y="61535"/>
                </a:lnTo>
                <a:lnTo>
                  <a:pt x="1264" y="61560"/>
                </a:lnTo>
                <a:lnTo>
                  <a:pt x="1176" y="61560"/>
                </a:lnTo>
                <a:lnTo>
                  <a:pt x="1100" y="61547"/>
                </a:lnTo>
                <a:lnTo>
                  <a:pt x="1011" y="61497"/>
                </a:lnTo>
                <a:lnTo>
                  <a:pt x="948" y="61433"/>
                </a:lnTo>
                <a:lnTo>
                  <a:pt x="898" y="61345"/>
                </a:lnTo>
                <a:lnTo>
                  <a:pt x="872" y="61257"/>
                </a:lnTo>
                <a:lnTo>
                  <a:pt x="860" y="61156"/>
                </a:lnTo>
                <a:lnTo>
                  <a:pt x="860" y="61067"/>
                </a:lnTo>
                <a:lnTo>
                  <a:pt x="885" y="60953"/>
                </a:lnTo>
                <a:lnTo>
                  <a:pt x="923" y="60852"/>
                </a:lnTo>
                <a:lnTo>
                  <a:pt x="973" y="60739"/>
                </a:lnTo>
                <a:lnTo>
                  <a:pt x="1037" y="60625"/>
                </a:lnTo>
                <a:lnTo>
                  <a:pt x="1112" y="60511"/>
                </a:lnTo>
                <a:lnTo>
                  <a:pt x="1201" y="60385"/>
                </a:lnTo>
                <a:lnTo>
                  <a:pt x="1416" y="60145"/>
                </a:lnTo>
                <a:lnTo>
                  <a:pt x="1668" y="59892"/>
                </a:lnTo>
                <a:lnTo>
                  <a:pt x="1946" y="59627"/>
                </a:lnTo>
                <a:lnTo>
                  <a:pt x="2237" y="59362"/>
                </a:lnTo>
                <a:lnTo>
                  <a:pt x="2553" y="59096"/>
                </a:lnTo>
                <a:lnTo>
                  <a:pt x="3197" y="58566"/>
                </a:lnTo>
                <a:lnTo>
                  <a:pt x="3803" y="58061"/>
                </a:lnTo>
                <a:lnTo>
                  <a:pt x="4081" y="57821"/>
                </a:lnTo>
                <a:lnTo>
                  <a:pt x="4321" y="57593"/>
                </a:lnTo>
                <a:lnTo>
                  <a:pt x="4334" y="57581"/>
                </a:lnTo>
                <a:close/>
                <a:moveTo>
                  <a:pt x="19355" y="61547"/>
                </a:moveTo>
                <a:lnTo>
                  <a:pt x="19545" y="61560"/>
                </a:lnTo>
                <a:lnTo>
                  <a:pt x="19734" y="61572"/>
                </a:lnTo>
                <a:lnTo>
                  <a:pt x="19936" y="61585"/>
                </a:lnTo>
                <a:lnTo>
                  <a:pt x="20151" y="61623"/>
                </a:lnTo>
                <a:lnTo>
                  <a:pt x="20353" y="61661"/>
                </a:lnTo>
                <a:lnTo>
                  <a:pt x="20568" y="61711"/>
                </a:lnTo>
                <a:lnTo>
                  <a:pt x="20631" y="61673"/>
                </a:lnTo>
                <a:lnTo>
                  <a:pt x="20631" y="61673"/>
                </a:lnTo>
                <a:lnTo>
                  <a:pt x="20189" y="61951"/>
                </a:lnTo>
                <a:lnTo>
                  <a:pt x="19747" y="62217"/>
                </a:lnTo>
                <a:lnTo>
                  <a:pt x="19482" y="62356"/>
                </a:lnTo>
                <a:lnTo>
                  <a:pt x="19216" y="62495"/>
                </a:lnTo>
                <a:lnTo>
                  <a:pt x="18938" y="62621"/>
                </a:lnTo>
                <a:lnTo>
                  <a:pt x="18660" y="62735"/>
                </a:lnTo>
                <a:lnTo>
                  <a:pt x="18383" y="62836"/>
                </a:lnTo>
                <a:lnTo>
                  <a:pt x="18117" y="62911"/>
                </a:lnTo>
                <a:lnTo>
                  <a:pt x="17865" y="62962"/>
                </a:lnTo>
                <a:lnTo>
                  <a:pt x="17751" y="62975"/>
                </a:lnTo>
                <a:lnTo>
                  <a:pt x="17650" y="62975"/>
                </a:lnTo>
                <a:lnTo>
                  <a:pt x="17549" y="62962"/>
                </a:lnTo>
                <a:lnTo>
                  <a:pt x="17460" y="62937"/>
                </a:lnTo>
                <a:lnTo>
                  <a:pt x="17372" y="62911"/>
                </a:lnTo>
                <a:lnTo>
                  <a:pt x="17296" y="62861"/>
                </a:lnTo>
                <a:lnTo>
                  <a:pt x="17233" y="62810"/>
                </a:lnTo>
                <a:lnTo>
                  <a:pt x="17195" y="62747"/>
                </a:lnTo>
                <a:lnTo>
                  <a:pt x="17157" y="62697"/>
                </a:lnTo>
                <a:lnTo>
                  <a:pt x="17132" y="62634"/>
                </a:lnTo>
                <a:lnTo>
                  <a:pt x="17132" y="62570"/>
                </a:lnTo>
                <a:lnTo>
                  <a:pt x="17132" y="62495"/>
                </a:lnTo>
                <a:lnTo>
                  <a:pt x="17144" y="62431"/>
                </a:lnTo>
                <a:lnTo>
                  <a:pt x="17182" y="62368"/>
                </a:lnTo>
                <a:lnTo>
                  <a:pt x="17220" y="62292"/>
                </a:lnTo>
                <a:lnTo>
                  <a:pt x="17271" y="62229"/>
                </a:lnTo>
                <a:lnTo>
                  <a:pt x="17334" y="62166"/>
                </a:lnTo>
                <a:lnTo>
                  <a:pt x="17410" y="62103"/>
                </a:lnTo>
                <a:lnTo>
                  <a:pt x="17587" y="61977"/>
                </a:lnTo>
                <a:lnTo>
                  <a:pt x="17801" y="61863"/>
                </a:lnTo>
                <a:lnTo>
                  <a:pt x="18041" y="61749"/>
                </a:lnTo>
                <a:lnTo>
                  <a:pt x="18332" y="61673"/>
                </a:lnTo>
                <a:lnTo>
                  <a:pt x="18648" y="61610"/>
                </a:lnTo>
                <a:lnTo>
                  <a:pt x="18989" y="61560"/>
                </a:lnTo>
                <a:lnTo>
                  <a:pt x="19166" y="61560"/>
                </a:lnTo>
                <a:lnTo>
                  <a:pt x="19355" y="61547"/>
                </a:lnTo>
                <a:close/>
                <a:moveTo>
                  <a:pt x="18610" y="63240"/>
                </a:moveTo>
                <a:lnTo>
                  <a:pt x="18660" y="63278"/>
                </a:lnTo>
                <a:lnTo>
                  <a:pt x="18648" y="63290"/>
                </a:lnTo>
                <a:lnTo>
                  <a:pt x="18648" y="63303"/>
                </a:lnTo>
                <a:lnTo>
                  <a:pt x="18623" y="63316"/>
                </a:lnTo>
                <a:lnTo>
                  <a:pt x="18623" y="63316"/>
                </a:lnTo>
                <a:lnTo>
                  <a:pt x="18648" y="63290"/>
                </a:lnTo>
                <a:lnTo>
                  <a:pt x="18610" y="63240"/>
                </a:lnTo>
                <a:close/>
                <a:moveTo>
                  <a:pt x="5774" y="64061"/>
                </a:moveTo>
                <a:lnTo>
                  <a:pt x="5787" y="64099"/>
                </a:lnTo>
                <a:lnTo>
                  <a:pt x="5787" y="64099"/>
                </a:lnTo>
                <a:lnTo>
                  <a:pt x="5749" y="64074"/>
                </a:lnTo>
                <a:lnTo>
                  <a:pt x="5623" y="64086"/>
                </a:lnTo>
                <a:lnTo>
                  <a:pt x="5623" y="64086"/>
                </a:lnTo>
                <a:lnTo>
                  <a:pt x="5774" y="64061"/>
                </a:lnTo>
                <a:close/>
                <a:moveTo>
                  <a:pt x="21023" y="61863"/>
                </a:moveTo>
                <a:lnTo>
                  <a:pt x="21465" y="62141"/>
                </a:lnTo>
                <a:lnTo>
                  <a:pt x="21895" y="62419"/>
                </a:lnTo>
                <a:lnTo>
                  <a:pt x="22135" y="62596"/>
                </a:lnTo>
                <a:lnTo>
                  <a:pt x="22375" y="62773"/>
                </a:lnTo>
                <a:lnTo>
                  <a:pt x="22615" y="62962"/>
                </a:lnTo>
                <a:lnTo>
                  <a:pt x="22842" y="63164"/>
                </a:lnTo>
                <a:lnTo>
                  <a:pt x="23057" y="63366"/>
                </a:lnTo>
                <a:lnTo>
                  <a:pt x="23234" y="63568"/>
                </a:lnTo>
                <a:lnTo>
                  <a:pt x="23385" y="63770"/>
                </a:lnTo>
                <a:lnTo>
                  <a:pt x="23449" y="63872"/>
                </a:lnTo>
                <a:lnTo>
                  <a:pt x="23499" y="63960"/>
                </a:lnTo>
                <a:lnTo>
                  <a:pt x="23537" y="64061"/>
                </a:lnTo>
                <a:lnTo>
                  <a:pt x="23550" y="64149"/>
                </a:lnTo>
                <a:lnTo>
                  <a:pt x="23562" y="64238"/>
                </a:lnTo>
                <a:lnTo>
                  <a:pt x="23550" y="64326"/>
                </a:lnTo>
                <a:lnTo>
                  <a:pt x="23537" y="64402"/>
                </a:lnTo>
                <a:lnTo>
                  <a:pt x="23499" y="64478"/>
                </a:lnTo>
                <a:lnTo>
                  <a:pt x="23461" y="64528"/>
                </a:lnTo>
                <a:lnTo>
                  <a:pt x="23423" y="64579"/>
                </a:lnTo>
                <a:lnTo>
                  <a:pt x="23360" y="64617"/>
                </a:lnTo>
                <a:lnTo>
                  <a:pt x="23310" y="64642"/>
                </a:lnTo>
                <a:lnTo>
                  <a:pt x="23234" y="64655"/>
                </a:lnTo>
                <a:lnTo>
                  <a:pt x="23171" y="64655"/>
                </a:lnTo>
                <a:lnTo>
                  <a:pt x="23082" y="64642"/>
                </a:lnTo>
                <a:lnTo>
                  <a:pt x="23006" y="64630"/>
                </a:lnTo>
                <a:lnTo>
                  <a:pt x="22918" y="64604"/>
                </a:lnTo>
                <a:lnTo>
                  <a:pt x="22830" y="64566"/>
                </a:lnTo>
                <a:lnTo>
                  <a:pt x="22640" y="64465"/>
                </a:lnTo>
                <a:lnTo>
                  <a:pt x="22438" y="64326"/>
                </a:lnTo>
                <a:lnTo>
                  <a:pt x="22236" y="64149"/>
                </a:lnTo>
                <a:lnTo>
                  <a:pt x="22034" y="63935"/>
                </a:lnTo>
                <a:lnTo>
                  <a:pt x="21831" y="63682"/>
                </a:lnTo>
                <a:lnTo>
                  <a:pt x="21642" y="63392"/>
                </a:lnTo>
                <a:lnTo>
                  <a:pt x="21554" y="63240"/>
                </a:lnTo>
                <a:lnTo>
                  <a:pt x="21478" y="63063"/>
                </a:lnTo>
                <a:lnTo>
                  <a:pt x="21389" y="62899"/>
                </a:lnTo>
                <a:lnTo>
                  <a:pt x="21314" y="62709"/>
                </a:lnTo>
                <a:lnTo>
                  <a:pt x="21250" y="62520"/>
                </a:lnTo>
                <a:lnTo>
                  <a:pt x="21187" y="62330"/>
                </a:lnTo>
                <a:lnTo>
                  <a:pt x="21124" y="62116"/>
                </a:lnTo>
                <a:lnTo>
                  <a:pt x="21073" y="61901"/>
                </a:lnTo>
                <a:lnTo>
                  <a:pt x="21023" y="61863"/>
                </a:lnTo>
                <a:close/>
                <a:moveTo>
                  <a:pt x="20000" y="62798"/>
                </a:moveTo>
                <a:lnTo>
                  <a:pt x="19848" y="63189"/>
                </a:lnTo>
                <a:lnTo>
                  <a:pt x="19684" y="63556"/>
                </a:lnTo>
                <a:lnTo>
                  <a:pt x="19494" y="63985"/>
                </a:lnTo>
                <a:lnTo>
                  <a:pt x="19381" y="64200"/>
                </a:lnTo>
                <a:lnTo>
                  <a:pt x="19254" y="64415"/>
                </a:lnTo>
                <a:lnTo>
                  <a:pt x="19128" y="64617"/>
                </a:lnTo>
                <a:lnTo>
                  <a:pt x="19002" y="64781"/>
                </a:lnTo>
                <a:lnTo>
                  <a:pt x="18863" y="64933"/>
                </a:lnTo>
                <a:lnTo>
                  <a:pt x="18724" y="65046"/>
                </a:lnTo>
                <a:lnTo>
                  <a:pt x="18660" y="65084"/>
                </a:lnTo>
                <a:lnTo>
                  <a:pt x="18597" y="65122"/>
                </a:lnTo>
                <a:lnTo>
                  <a:pt x="18521" y="65135"/>
                </a:lnTo>
                <a:lnTo>
                  <a:pt x="18458" y="65147"/>
                </a:lnTo>
                <a:lnTo>
                  <a:pt x="18395" y="65147"/>
                </a:lnTo>
                <a:lnTo>
                  <a:pt x="18332" y="65135"/>
                </a:lnTo>
                <a:lnTo>
                  <a:pt x="18281" y="65110"/>
                </a:lnTo>
                <a:lnTo>
                  <a:pt x="18244" y="65072"/>
                </a:lnTo>
                <a:lnTo>
                  <a:pt x="18206" y="65046"/>
                </a:lnTo>
                <a:lnTo>
                  <a:pt x="18180" y="64996"/>
                </a:lnTo>
                <a:lnTo>
                  <a:pt x="18155" y="64945"/>
                </a:lnTo>
                <a:lnTo>
                  <a:pt x="18142" y="64895"/>
                </a:lnTo>
                <a:lnTo>
                  <a:pt x="18130" y="64756"/>
                </a:lnTo>
                <a:lnTo>
                  <a:pt x="18155" y="64617"/>
                </a:lnTo>
                <a:lnTo>
                  <a:pt x="18206" y="64453"/>
                </a:lnTo>
                <a:lnTo>
                  <a:pt x="18281" y="64276"/>
                </a:lnTo>
                <a:lnTo>
                  <a:pt x="18395" y="64086"/>
                </a:lnTo>
                <a:lnTo>
                  <a:pt x="18534" y="63897"/>
                </a:lnTo>
                <a:lnTo>
                  <a:pt x="18698" y="63707"/>
                </a:lnTo>
                <a:lnTo>
                  <a:pt x="18900" y="63518"/>
                </a:lnTo>
                <a:lnTo>
                  <a:pt x="19128" y="63328"/>
                </a:lnTo>
                <a:lnTo>
                  <a:pt x="19381" y="63151"/>
                </a:lnTo>
                <a:lnTo>
                  <a:pt x="19659" y="62987"/>
                </a:lnTo>
                <a:lnTo>
                  <a:pt x="19974" y="62848"/>
                </a:lnTo>
                <a:lnTo>
                  <a:pt x="20000" y="62798"/>
                </a:lnTo>
                <a:close/>
                <a:moveTo>
                  <a:pt x="20442" y="62583"/>
                </a:moveTo>
                <a:lnTo>
                  <a:pt x="20669" y="63050"/>
                </a:lnTo>
                <a:lnTo>
                  <a:pt x="20884" y="63530"/>
                </a:lnTo>
                <a:lnTo>
                  <a:pt x="20985" y="63796"/>
                </a:lnTo>
                <a:lnTo>
                  <a:pt x="21099" y="64074"/>
                </a:lnTo>
                <a:lnTo>
                  <a:pt x="21200" y="64364"/>
                </a:lnTo>
                <a:lnTo>
                  <a:pt x="21288" y="64655"/>
                </a:lnTo>
                <a:lnTo>
                  <a:pt x="21351" y="64945"/>
                </a:lnTo>
                <a:lnTo>
                  <a:pt x="21402" y="65211"/>
                </a:lnTo>
                <a:lnTo>
                  <a:pt x="21415" y="65463"/>
                </a:lnTo>
                <a:lnTo>
                  <a:pt x="21415" y="65577"/>
                </a:lnTo>
                <a:lnTo>
                  <a:pt x="21402" y="65691"/>
                </a:lnTo>
                <a:lnTo>
                  <a:pt x="21389" y="65792"/>
                </a:lnTo>
                <a:lnTo>
                  <a:pt x="21351" y="65880"/>
                </a:lnTo>
                <a:lnTo>
                  <a:pt x="21314" y="65956"/>
                </a:lnTo>
                <a:lnTo>
                  <a:pt x="21263" y="66019"/>
                </a:lnTo>
                <a:lnTo>
                  <a:pt x="21200" y="66082"/>
                </a:lnTo>
                <a:lnTo>
                  <a:pt x="21137" y="66120"/>
                </a:lnTo>
                <a:lnTo>
                  <a:pt x="21073" y="66145"/>
                </a:lnTo>
                <a:lnTo>
                  <a:pt x="21010" y="66158"/>
                </a:lnTo>
                <a:lnTo>
                  <a:pt x="20947" y="66158"/>
                </a:lnTo>
                <a:lnTo>
                  <a:pt x="20884" y="66145"/>
                </a:lnTo>
                <a:lnTo>
                  <a:pt x="20821" y="66120"/>
                </a:lnTo>
                <a:lnTo>
                  <a:pt x="20758" y="66095"/>
                </a:lnTo>
                <a:lnTo>
                  <a:pt x="20694" y="66044"/>
                </a:lnTo>
                <a:lnTo>
                  <a:pt x="20631" y="65981"/>
                </a:lnTo>
                <a:lnTo>
                  <a:pt x="20568" y="65918"/>
                </a:lnTo>
                <a:lnTo>
                  <a:pt x="20518" y="65830"/>
                </a:lnTo>
                <a:lnTo>
                  <a:pt x="20404" y="65640"/>
                </a:lnTo>
                <a:lnTo>
                  <a:pt x="20315" y="65425"/>
                </a:lnTo>
                <a:lnTo>
                  <a:pt x="20240" y="65160"/>
                </a:lnTo>
                <a:lnTo>
                  <a:pt x="20189" y="64870"/>
                </a:lnTo>
                <a:lnTo>
                  <a:pt x="20151" y="64554"/>
                </a:lnTo>
                <a:lnTo>
                  <a:pt x="20151" y="64213"/>
                </a:lnTo>
                <a:lnTo>
                  <a:pt x="20164" y="64023"/>
                </a:lnTo>
                <a:lnTo>
                  <a:pt x="20176" y="63846"/>
                </a:lnTo>
                <a:lnTo>
                  <a:pt x="20202" y="63657"/>
                </a:lnTo>
                <a:lnTo>
                  <a:pt x="20240" y="63455"/>
                </a:lnTo>
                <a:lnTo>
                  <a:pt x="20278" y="63265"/>
                </a:lnTo>
                <a:lnTo>
                  <a:pt x="20341" y="63063"/>
                </a:lnTo>
                <a:lnTo>
                  <a:pt x="20404" y="62848"/>
                </a:lnTo>
                <a:lnTo>
                  <a:pt x="20467" y="62646"/>
                </a:lnTo>
                <a:lnTo>
                  <a:pt x="20442" y="62583"/>
                </a:lnTo>
                <a:close/>
                <a:moveTo>
                  <a:pt x="5787" y="64099"/>
                </a:moveTo>
                <a:lnTo>
                  <a:pt x="7227" y="65766"/>
                </a:lnTo>
                <a:lnTo>
                  <a:pt x="7947" y="66600"/>
                </a:lnTo>
                <a:lnTo>
                  <a:pt x="8655" y="67447"/>
                </a:lnTo>
                <a:lnTo>
                  <a:pt x="8768" y="67573"/>
                </a:lnTo>
                <a:lnTo>
                  <a:pt x="8907" y="67712"/>
                </a:lnTo>
                <a:lnTo>
                  <a:pt x="9059" y="67851"/>
                </a:lnTo>
                <a:lnTo>
                  <a:pt x="9198" y="68002"/>
                </a:lnTo>
                <a:lnTo>
                  <a:pt x="9248" y="68078"/>
                </a:lnTo>
                <a:lnTo>
                  <a:pt x="9312" y="68154"/>
                </a:lnTo>
                <a:lnTo>
                  <a:pt x="9349" y="68230"/>
                </a:lnTo>
                <a:lnTo>
                  <a:pt x="9375" y="68306"/>
                </a:lnTo>
                <a:lnTo>
                  <a:pt x="9387" y="68394"/>
                </a:lnTo>
                <a:lnTo>
                  <a:pt x="9387" y="68470"/>
                </a:lnTo>
                <a:lnTo>
                  <a:pt x="9362" y="68546"/>
                </a:lnTo>
                <a:lnTo>
                  <a:pt x="9324" y="68621"/>
                </a:lnTo>
                <a:lnTo>
                  <a:pt x="9261" y="68685"/>
                </a:lnTo>
                <a:lnTo>
                  <a:pt x="9198" y="68710"/>
                </a:lnTo>
                <a:lnTo>
                  <a:pt x="9122" y="68722"/>
                </a:lnTo>
                <a:lnTo>
                  <a:pt x="9021" y="68710"/>
                </a:lnTo>
                <a:lnTo>
                  <a:pt x="8920" y="68685"/>
                </a:lnTo>
                <a:lnTo>
                  <a:pt x="8806" y="68634"/>
                </a:lnTo>
                <a:lnTo>
                  <a:pt x="8693" y="68558"/>
                </a:lnTo>
                <a:lnTo>
                  <a:pt x="8554" y="68482"/>
                </a:lnTo>
                <a:lnTo>
                  <a:pt x="8415" y="68369"/>
                </a:lnTo>
                <a:lnTo>
                  <a:pt x="8276" y="68255"/>
                </a:lnTo>
                <a:lnTo>
                  <a:pt x="7985" y="67990"/>
                </a:lnTo>
                <a:lnTo>
                  <a:pt x="7669" y="67661"/>
                </a:lnTo>
                <a:lnTo>
                  <a:pt x="7366" y="67308"/>
                </a:lnTo>
                <a:lnTo>
                  <a:pt x="7050" y="66916"/>
                </a:lnTo>
                <a:lnTo>
                  <a:pt x="6760" y="66512"/>
                </a:lnTo>
                <a:lnTo>
                  <a:pt x="6494" y="66095"/>
                </a:lnTo>
                <a:lnTo>
                  <a:pt x="6368" y="65880"/>
                </a:lnTo>
                <a:lnTo>
                  <a:pt x="6254" y="65665"/>
                </a:lnTo>
                <a:lnTo>
                  <a:pt x="6153" y="65451"/>
                </a:lnTo>
                <a:lnTo>
                  <a:pt x="6065" y="65249"/>
                </a:lnTo>
                <a:lnTo>
                  <a:pt x="5976" y="65046"/>
                </a:lnTo>
                <a:lnTo>
                  <a:pt x="5913" y="64844"/>
                </a:lnTo>
                <a:lnTo>
                  <a:pt x="5850" y="64642"/>
                </a:lnTo>
                <a:lnTo>
                  <a:pt x="5812" y="64453"/>
                </a:lnTo>
                <a:lnTo>
                  <a:pt x="5787" y="64276"/>
                </a:lnTo>
                <a:lnTo>
                  <a:pt x="5787" y="64099"/>
                </a:lnTo>
                <a:close/>
                <a:moveTo>
                  <a:pt x="4321" y="70276"/>
                </a:moveTo>
                <a:lnTo>
                  <a:pt x="4372" y="70302"/>
                </a:lnTo>
                <a:lnTo>
                  <a:pt x="4372" y="70302"/>
                </a:lnTo>
                <a:lnTo>
                  <a:pt x="4309" y="70289"/>
                </a:lnTo>
                <a:lnTo>
                  <a:pt x="4309" y="70289"/>
                </a:lnTo>
                <a:lnTo>
                  <a:pt x="4347" y="70466"/>
                </a:lnTo>
                <a:lnTo>
                  <a:pt x="4359" y="70643"/>
                </a:lnTo>
                <a:lnTo>
                  <a:pt x="4372" y="70819"/>
                </a:lnTo>
                <a:lnTo>
                  <a:pt x="4384" y="70996"/>
                </a:lnTo>
                <a:lnTo>
                  <a:pt x="4384" y="71173"/>
                </a:lnTo>
                <a:lnTo>
                  <a:pt x="4372" y="71350"/>
                </a:lnTo>
                <a:lnTo>
                  <a:pt x="4321" y="71716"/>
                </a:lnTo>
                <a:lnTo>
                  <a:pt x="4258" y="72070"/>
                </a:lnTo>
                <a:lnTo>
                  <a:pt x="4157" y="72424"/>
                </a:lnTo>
                <a:lnTo>
                  <a:pt x="4031" y="72765"/>
                </a:lnTo>
                <a:lnTo>
                  <a:pt x="3879" y="73093"/>
                </a:lnTo>
                <a:lnTo>
                  <a:pt x="3702" y="73409"/>
                </a:lnTo>
                <a:lnTo>
                  <a:pt x="3500" y="73700"/>
                </a:lnTo>
                <a:lnTo>
                  <a:pt x="3285" y="73978"/>
                </a:lnTo>
                <a:lnTo>
                  <a:pt x="3172" y="74117"/>
                </a:lnTo>
                <a:lnTo>
                  <a:pt x="3045" y="74230"/>
                </a:lnTo>
                <a:lnTo>
                  <a:pt x="2919" y="74357"/>
                </a:lnTo>
                <a:lnTo>
                  <a:pt x="2793" y="74458"/>
                </a:lnTo>
                <a:lnTo>
                  <a:pt x="2654" y="74559"/>
                </a:lnTo>
                <a:lnTo>
                  <a:pt x="2515" y="74660"/>
                </a:lnTo>
                <a:lnTo>
                  <a:pt x="2376" y="74748"/>
                </a:lnTo>
                <a:lnTo>
                  <a:pt x="2237" y="74824"/>
                </a:lnTo>
                <a:lnTo>
                  <a:pt x="2085" y="74887"/>
                </a:lnTo>
                <a:lnTo>
                  <a:pt x="1934" y="74950"/>
                </a:lnTo>
                <a:lnTo>
                  <a:pt x="1946" y="74774"/>
                </a:lnTo>
                <a:lnTo>
                  <a:pt x="1959" y="74597"/>
                </a:lnTo>
                <a:lnTo>
                  <a:pt x="1997" y="74420"/>
                </a:lnTo>
                <a:lnTo>
                  <a:pt x="2022" y="74243"/>
                </a:lnTo>
                <a:lnTo>
                  <a:pt x="2110" y="73927"/>
                </a:lnTo>
                <a:lnTo>
                  <a:pt x="2224" y="73611"/>
                </a:lnTo>
                <a:lnTo>
                  <a:pt x="2363" y="73308"/>
                </a:lnTo>
                <a:lnTo>
                  <a:pt x="2515" y="73018"/>
                </a:lnTo>
                <a:lnTo>
                  <a:pt x="2679" y="72727"/>
                </a:lnTo>
                <a:lnTo>
                  <a:pt x="2843" y="72449"/>
                </a:lnTo>
                <a:lnTo>
                  <a:pt x="3033" y="72184"/>
                </a:lnTo>
                <a:lnTo>
                  <a:pt x="3222" y="71906"/>
                </a:lnTo>
                <a:lnTo>
                  <a:pt x="3601" y="71375"/>
                </a:lnTo>
                <a:lnTo>
                  <a:pt x="3791" y="71110"/>
                </a:lnTo>
                <a:lnTo>
                  <a:pt x="3980" y="70845"/>
                </a:lnTo>
                <a:lnTo>
                  <a:pt x="4144" y="70567"/>
                </a:lnTo>
                <a:lnTo>
                  <a:pt x="4309" y="70289"/>
                </a:lnTo>
                <a:lnTo>
                  <a:pt x="4321" y="70276"/>
                </a:lnTo>
                <a:close/>
                <a:moveTo>
                  <a:pt x="8149" y="77111"/>
                </a:moveTo>
                <a:lnTo>
                  <a:pt x="8263" y="77136"/>
                </a:lnTo>
                <a:lnTo>
                  <a:pt x="8579" y="77212"/>
                </a:lnTo>
                <a:lnTo>
                  <a:pt x="9034" y="77351"/>
                </a:lnTo>
                <a:lnTo>
                  <a:pt x="9286" y="77452"/>
                </a:lnTo>
                <a:lnTo>
                  <a:pt x="9564" y="77553"/>
                </a:lnTo>
                <a:lnTo>
                  <a:pt x="9830" y="77679"/>
                </a:lnTo>
                <a:lnTo>
                  <a:pt x="10107" y="77818"/>
                </a:lnTo>
                <a:lnTo>
                  <a:pt x="10360" y="77982"/>
                </a:lnTo>
                <a:lnTo>
                  <a:pt x="10600" y="78159"/>
                </a:lnTo>
                <a:lnTo>
                  <a:pt x="10714" y="78260"/>
                </a:lnTo>
                <a:lnTo>
                  <a:pt x="10815" y="78349"/>
                </a:lnTo>
                <a:lnTo>
                  <a:pt x="10916" y="78462"/>
                </a:lnTo>
                <a:lnTo>
                  <a:pt x="11004" y="78563"/>
                </a:lnTo>
                <a:lnTo>
                  <a:pt x="11080" y="78677"/>
                </a:lnTo>
                <a:lnTo>
                  <a:pt x="11143" y="78803"/>
                </a:lnTo>
                <a:lnTo>
                  <a:pt x="11207" y="78930"/>
                </a:lnTo>
                <a:lnTo>
                  <a:pt x="11245" y="79056"/>
                </a:lnTo>
                <a:lnTo>
                  <a:pt x="11270" y="79170"/>
                </a:lnTo>
                <a:lnTo>
                  <a:pt x="11270" y="79271"/>
                </a:lnTo>
                <a:lnTo>
                  <a:pt x="11257" y="79347"/>
                </a:lnTo>
                <a:lnTo>
                  <a:pt x="11232" y="79397"/>
                </a:lnTo>
                <a:lnTo>
                  <a:pt x="11194" y="79435"/>
                </a:lnTo>
                <a:lnTo>
                  <a:pt x="11131" y="79448"/>
                </a:lnTo>
                <a:lnTo>
                  <a:pt x="11068" y="79448"/>
                </a:lnTo>
                <a:lnTo>
                  <a:pt x="10979" y="79422"/>
                </a:lnTo>
                <a:lnTo>
                  <a:pt x="10891" y="79384"/>
                </a:lnTo>
                <a:lnTo>
                  <a:pt x="10790" y="79347"/>
                </a:lnTo>
                <a:lnTo>
                  <a:pt x="10562" y="79208"/>
                </a:lnTo>
                <a:lnTo>
                  <a:pt x="10297" y="79031"/>
                </a:lnTo>
                <a:lnTo>
                  <a:pt x="10019" y="78829"/>
                </a:lnTo>
                <a:lnTo>
                  <a:pt x="9728" y="78589"/>
                </a:lnTo>
                <a:lnTo>
                  <a:pt x="9451" y="78349"/>
                </a:lnTo>
                <a:lnTo>
                  <a:pt x="8895" y="77856"/>
                </a:lnTo>
                <a:lnTo>
                  <a:pt x="8440" y="77414"/>
                </a:lnTo>
                <a:lnTo>
                  <a:pt x="8149" y="77111"/>
                </a:lnTo>
                <a:close/>
                <a:moveTo>
                  <a:pt x="7998" y="77730"/>
                </a:moveTo>
                <a:lnTo>
                  <a:pt x="8099" y="77805"/>
                </a:lnTo>
                <a:lnTo>
                  <a:pt x="8339" y="78020"/>
                </a:lnTo>
                <a:lnTo>
                  <a:pt x="8680" y="78336"/>
                </a:lnTo>
                <a:lnTo>
                  <a:pt x="8857" y="78538"/>
                </a:lnTo>
                <a:lnTo>
                  <a:pt x="9059" y="78753"/>
                </a:lnTo>
                <a:lnTo>
                  <a:pt x="9236" y="78993"/>
                </a:lnTo>
                <a:lnTo>
                  <a:pt x="9413" y="79245"/>
                </a:lnTo>
                <a:lnTo>
                  <a:pt x="9577" y="79498"/>
                </a:lnTo>
                <a:lnTo>
                  <a:pt x="9716" y="79763"/>
                </a:lnTo>
                <a:lnTo>
                  <a:pt x="9766" y="79902"/>
                </a:lnTo>
                <a:lnTo>
                  <a:pt x="9817" y="80041"/>
                </a:lnTo>
                <a:lnTo>
                  <a:pt x="9855" y="80180"/>
                </a:lnTo>
                <a:lnTo>
                  <a:pt x="9893" y="80319"/>
                </a:lnTo>
                <a:lnTo>
                  <a:pt x="9905" y="80446"/>
                </a:lnTo>
                <a:lnTo>
                  <a:pt x="9905" y="80585"/>
                </a:lnTo>
                <a:lnTo>
                  <a:pt x="9905" y="80723"/>
                </a:lnTo>
                <a:lnTo>
                  <a:pt x="9880" y="80850"/>
                </a:lnTo>
                <a:lnTo>
                  <a:pt x="9855" y="80976"/>
                </a:lnTo>
                <a:lnTo>
                  <a:pt x="9817" y="81065"/>
                </a:lnTo>
                <a:lnTo>
                  <a:pt x="9766" y="81128"/>
                </a:lnTo>
                <a:lnTo>
                  <a:pt x="9716" y="81153"/>
                </a:lnTo>
                <a:lnTo>
                  <a:pt x="9665" y="81166"/>
                </a:lnTo>
                <a:lnTo>
                  <a:pt x="9615" y="81153"/>
                </a:lnTo>
                <a:lnTo>
                  <a:pt x="9552" y="81128"/>
                </a:lnTo>
                <a:lnTo>
                  <a:pt x="9488" y="81065"/>
                </a:lnTo>
                <a:lnTo>
                  <a:pt x="9413" y="81001"/>
                </a:lnTo>
                <a:lnTo>
                  <a:pt x="9349" y="80913"/>
                </a:lnTo>
                <a:lnTo>
                  <a:pt x="9198" y="80686"/>
                </a:lnTo>
                <a:lnTo>
                  <a:pt x="9046" y="80408"/>
                </a:lnTo>
                <a:lnTo>
                  <a:pt x="8895" y="80104"/>
                </a:lnTo>
                <a:lnTo>
                  <a:pt x="8743" y="79763"/>
                </a:lnTo>
                <a:lnTo>
                  <a:pt x="8591" y="79422"/>
                </a:lnTo>
                <a:lnTo>
                  <a:pt x="8326" y="78728"/>
                </a:lnTo>
                <a:lnTo>
                  <a:pt x="8124" y="78134"/>
                </a:lnTo>
                <a:lnTo>
                  <a:pt x="7998" y="77730"/>
                </a:lnTo>
                <a:close/>
                <a:moveTo>
                  <a:pt x="7176" y="77313"/>
                </a:moveTo>
                <a:lnTo>
                  <a:pt x="7101" y="77515"/>
                </a:lnTo>
                <a:lnTo>
                  <a:pt x="6987" y="77793"/>
                </a:lnTo>
                <a:lnTo>
                  <a:pt x="6671" y="78487"/>
                </a:lnTo>
                <a:lnTo>
                  <a:pt x="6469" y="78879"/>
                </a:lnTo>
                <a:lnTo>
                  <a:pt x="6267" y="79283"/>
                </a:lnTo>
                <a:lnTo>
                  <a:pt x="6052" y="79688"/>
                </a:lnTo>
                <a:lnTo>
                  <a:pt x="5825" y="80067"/>
                </a:lnTo>
                <a:lnTo>
                  <a:pt x="5610" y="80420"/>
                </a:lnTo>
                <a:lnTo>
                  <a:pt x="5395" y="80736"/>
                </a:lnTo>
                <a:lnTo>
                  <a:pt x="5294" y="80862"/>
                </a:lnTo>
                <a:lnTo>
                  <a:pt x="5193" y="80989"/>
                </a:lnTo>
                <a:lnTo>
                  <a:pt x="5092" y="81090"/>
                </a:lnTo>
                <a:lnTo>
                  <a:pt x="5004" y="81166"/>
                </a:lnTo>
                <a:lnTo>
                  <a:pt x="4928" y="81216"/>
                </a:lnTo>
                <a:lnTo>
                  <a:pt x="4852" y="81254"/>
                </a:lnTo>
                <a:lnTo>
                  <a:pt x="4776" y="81267"/>
                </a:lnTo>
                <a:lnTo>
                  <a:pt x="4713" y="81241"/>
                </a:lnTo>
                <a:lnTo>
                  <a:pt x="4662" y="81191"/>
                </a:lnTo>
                <a:lnTo>
                  <a:pt x="4612" y="81115"/>
                </a:lnTo>
                <a:lnTo>
                  <a:pt x="4587" y="81001"/>
                </a:lnTo>
                <a:lnTo>
                  <a:pt x="4561" y="80862"/>
                </a:lnTo>
                <a:lnTo>
                  <a:pt x="4549" y="80698"/>
                </a:lnTo>
                <a:lnTo>
                  <a:pt x="4561" y="80534"/>
                </a:lnTo>
                <a:lnTo>
                  <a:pt x="4574" y="80370"/>
                </a:lnTo>
                <a:lnTo>
                  <a:pt x="4612" y="80206"/>
                </a:lnTo>
                <a:lnTo>
                  <a:pt x="4662" y="80041"/>
                </a:lnTo>
                <a:lnTo>
                  <a:pt x="4726" y="79890"/>
                </a:lnTo>
                <a:lnTo>
                  <a:pt x="4801" y="79725"/>
                </a:lnTo>
                <a:lnTo>
                  <a:pt x="4890" y="79574"/>
                </a:lnTo>
                <a:lnTo>
                  <a:pt x="4978" y="79410"/>
                </a:lnTo>
                <a:lnTo>
                  <a:pt x="5079" y="79271"/>
                </a:lnTo>
                <a:lnTo>
                  <a:pt x="5307" y="78968"/>
                </a:lnTo>
                <a:lnTo>
                  <a:pt x="5547" y="78690"/>
                </a:lnTo>
                <a:lnTo>
                  <a:pt x="5799" y="78437"/>
                </a:lnTo>
                <a:lnTo>
                  <a:pt x="6052" y="78197"/>
                </a:lnTo>
                <a:lnTo>
                  <a:pt x="6292" y="77982"/>
                </a:lnTo>
                <a:lnTo>
                  <a:pt x="6532" y="77780"/>
                </a:lnTo>
                <a:lnTo>
                  <a:pt x="6734" y="77628"/>
                </a:lnTo>
                <a:lnTo>
                  <a:pt x="7050" y="77401"/>
                </a:lnTo>
                <a:lnTo>
                  <a:pt x="7176" y="77313"/>
                </a:lnTo>
                <a:close/>
                <a:moveTo>
                  <a:pt x="7315" y="78386"/>
                </a:moveTo>
                <a:lnTo>
                  <a:pt x="7366" y="78500"/>
                </a:lnTo>
                <a:lnTo>
                  <a:pt x="7480" y="78803"/>
                </a:lnTo>
                <a:lnTo>
                  <a:pt x="7631" y="79245"/>
                </a:lnTo>
                <a:lnTo>
                  <a:pt x="7707" y="79511"/>
                </a:lnTo>
                <a:lnTo>
                  <a:pt x="7770" y="79789"/>
                </a:lnTo>
                <a:lnTo>
                  <a:pt x="7833" y="80092"/>
                </a:lnTo>
                <a:lnTo>
                  <a:pt x="7871" y="80382"/>
                </a:lnTo>
                <a:lnTo>
                  <a:pt x="7897" y="80698"/>
                </a:lnTo>
                <a:lnTo>
                  <a:pt x="7897" y="80989"/>
                </a:lnTo>
                <a:lnTo>
                  <a:pt x="7884" y="81140"/>
                </a:lnTo>
                <a:lnTo>
                  <a:pt x="7859" y="81279"/>
                </a:lnTo>
                <a:lnTo>
                  <a:pt x="7833" y="81418"/>
                </a:lnTo>
                <a:lnTo>
                  <a:pt x="7796" y="81557"/>
                </a:lnTo>
                <a:lnTo>
                  <a:pt x="7758" y="81684"/>
                </a:lnTo>
                <a:lnTo>
                  <a:pt x="7694" y="81810"/>
                </a:lnTo>
                <a:lnTo>
                  <a:pt x="7631" y="81924"/>
                </a:lnTo>
                <a:lnTo>
                  <a:pt x="7543" y="82037"/>
                </a:lnTo>
                <a:lnTo>
                  <a:pt x="7467" y="82126"/>
                </a:lnTo>
                <a:lnTo>
                  <a:pt x="7391" y="82189"/>
                </a:lnTo>
                <a:lnTo>
                  <a:pt x="7328" y="82214"/>
                </a:lnTo>
                <a:lnTo>
                  <a:pt x="7265" y="82227"/>
                </a:lnTo>
                <a:lnTo>
                  <a:pt x="7214" y="82214"/>
                </a:lnTo>
                <a:lnTo>
                  <a:pt x="7164" y="82176"/>
                </a:lnTo>
                <a:lnTo>
                  <a:pt x="7126" y="82113"/>
                </a:lnTo>
                <a:lnTo>
                  <a:pt x="7101" y="82037"/>
                </a:lnTo>
                <a:lnTo>
                  <a:pt x="7063" y="81949"/>
                </a:lnTo>
                <a:lnTo>
                  <a:pt x="7050" y="81835"/>
                </a:lnTo>
                <a:lnTo>
                  <a:pt x="7025" y="81570"/>
                </a:lnTo>
                <a:lnTo>
                  <a:pt x="7012" y="81254"/>
                </a:lnTo>
                <a:lnTo>
                  <a:pt x="7012" y="80913"/>
                </a:lnTo>
                <a:lnTo>
                  <a:pt x="7038" y="80547"/>
                </a:lnTo>
                <a:lnTo>
                  <a:pt x="7063" y="80168"/>
                </a:lnTo>
                <a:lnTo>
                  <a:pt x="7139" y="79435"/>
                </a:lnTo>
                <a:lnTo>
                  <a:pt x="7227" y="78803"/>
                </a:lnTo>
                <a:lnTo>
                  <a:pt x="7315" y="78386"/>
                </a:lnTo>
                <a:close/>
                <a:moveTo>
                  <a:pt x="11699" y="1"/>
                </a:moveTo>
                <a:lnTo>
                  <a:pt x="11472" y="216"/>
                </a:lnTo>
                <a:lnTo>
                  <a:pt x="11775" y="582"/>
                </a:lnTo>
                <a:lnTo>
                  <a:pt x="12078" y="948"/>
                </a:lnTo>
                <a:lnTo>
                  <a:pt x="12217" y="1138"/>
                </a:lnTo>
                <a:lnTo>
                  <a:pt x="12356" y="1327"/>
                </a:lnTo>
                <a:lnTo>
                  <a:pt x="12483" y="1517"/>
                </a:lnTo>
                <a:lnTo>
                  <a:pt x="12596" y="1719"/>
                </a:lnTo>
                <a:lnTo>
                  <a:pt x="13632" y="3829"/>
                </a:lnTo>
                <a:lnTo>
                  <a:pt x="14163" y="4877"/>
                </a:lnTo>
                <a:lnTo>
                  <a:pt x="14681" y="5938"/>
                </a:lnTo>
                <a:lnTo>
                  <a:pt x="15186" y="6987"/>
                </a:lnTo>
                <a:lnTo>
                  <a:pt x="15666" y="8061"/>
                </a:lnTo>
                <a:lnTo>
                  <a:pt x="16134" y="9134"/>
                </a:lnTo>
                <a:lnTo>
                  <a:pt x="16361" y="9665"/>
                </a:lnTo>
                <a:lnTo>
                  <a:pt x="16576" y="10208"/>
                </a:lnTo>
                <a:lnTo>
                  <a:pt x="16765" y="10739"/>
                </a:lnTo>
                <a:lnTo>
                  <a:pt x="16942" y="11269"/>
                </a:lnTo>
                <a:lnTo>
                  <a:pt x="17107" y="11800"/>
                </a:lnTo>
                <a:lnTo>
                  <a:pt x="17245" y="12343"/>
                </a:lnTo>
                <a:lnTo>
                  <a:pt x="17359" y="12874"/>
                </a:lnTo>
                <a:lnTo>
                  <a:pt x="17448" y="13417"/>
                </a:lnTo>
                <a:lnTo>
                  <a:pt x="17523" y="13960"/>
                </a:lnTo>
                <a:lnTo>
                  <a:pt x="17574" y="14503"/>
                </a:lnTo>
                <a:lnTo>
                  <a:pt x="17599" y="15046"/>
                </a:lnTo>
                <a:lnTo>
                  <a:pt x="17599" y="15602"/>
                </a:lnTo>
                <a:lnTo>
                  <a:pt x="17574" y="16158"/>
                </a:lnTo>
                <a:lnTo>
                  <a:pt x="17523" y="16714"/>
                </a:lnTo>
                <a:lnTo>
                  <a:pt x="17448" y="17270"/>
                </a:lnTo>
                <a:lnTo>
                  <a:pt x="17347" y="17838"/>
                </a:lnTo>
                <a:lnTo>
                  <a:pt x="17208" y="18394"/>
                </a:lnTo>
                <a:lnTo>
                  <a:pt x="17043" y="18963"/>
                </a:lnTo>
                <a:lnTo>
                  <a:pt x="16652" y="20251"/>
                </a:lnTo>
                <a:lnTo>
                  <a:pt x="16273" y="21552"/>
                </a:lnTo>
                <a:lnTo>
                  <a:pt x="15919" y="22841"/>
                </a:lnTo>
                <a:lnTo>
                  <a:pt x="15578" y="24155"/>
                </a:lnTo>
                <a:lnTo>
                  <a:pt x="15249" y="25456"/>
                </a:lnTo>
                <a:lnTo>
                  <a:pt x="14934" y="26770"/>
                </a:lnTo>
                <a:lnTo>
                  <a:pt x="14630" y="28083"/>
                </a:lnTo>
                <a:lnTo>
                  <a:pt x="14352" y="29410"/>
                </a:lnTo>
                <a:lnTo>
                  <a:pt x="14277" y="29713"/>
                </a:lnTo>
                <a:lnTo>
                  <a:pt x="14201" y="30003"/>
                </a:lnTo>
                <a:lnTo>
                  <a:pt x="14112" y="30294"/>
                </a:lnTo>
                <a:lnTo>
                  <a:pt x="14024" y="30572"/>
                </a:lnTo>
                <a:lnTo>
                  <a:pt x="13923" y="30837"/>
                </a:lnTo>
                <a:lnTo>
                  <a:pt x="13797" y="31090"/>
                </a:lnTo>
                <a:lnTo>
                  <a:pt x="13670" y="31330"/>
                </a:lnTo>
                <a:lnTo>
                  <a:pt x="13531" y="31570"/>
                </a:lnTo>
                <a:lnTo>
                  <a:pt x="13380" y="31810"/>
                </a:lnTo>
                <a:lnTo>
                  <a:pt x="13228" y="32025"/>
                </a:lnTo>
                <a:lnTo>
                  <a:pt x="13051" y="32252"/>
                </a:lnTo>
                <a:lnTo>
                  <a:pt x="12862" y="32454"/>
                </a:lnTo>
                <a:lnTo>
                  <a:pt x="12659" y="32669"/>
                </a:lnTo>
                <a:lnTo>
                  <a:pt x="12445" y="32858"/>
                </a:lnTo>
                <a:lnTo>
                  <a:pt x="12217" y="33061"/>
                </a:lnTo>
                <a:lnTo>
                  <a:pt x="11977" y="33250"/>
                </a:lnTo>
                <a:lnTo>
                  <a:pt x="11762" y="33414"/>
                </a:lnTo>
                <a:lnTo>
                  <a:pt x="11548" y="33604"/>
                </a:lnTo>
                <a:lnTo>
                  <a:pt x="11333" y="33793"/>
                </a:lnTo>
                <a:lnTo>
                  <a:pt x="11118" y="33983"/>
                </a:lnTo>
                <a:lnTo>
                  <a:pt x="10903" y="34198"/>
                </a:lnTo>
                <a:lnTo>
                  <a:pt x="10701" y="34412"/>
                </a:lnTo>
                <a:lnTo>
                  <a:pt x="10499" y="34640"/>
                </a:lnTo>
                <a:lnTo>
                  <a:pt x="10310" y="34867"/>
                </a:lnTo>
                <a:lnTo>
                  <a:pt x="10133" y="35107"/>
                </a:lnTo>
                <a:lnTo>
                  <a:pt x="9981" y="35347"/>
                </a:lnTo>
                <a:lnTo>
                  <a:pt x="9830" y="35587"/>
                </a:lnTo>
                <a:lnTo>
                  <a:pt x="9703" y="35827"/>
                </a:lnTo>
                <a:lnTo>
                  <a:pt x="9590" y="36067"/>
                </a:lnTo>
                <a:lnTo>
                  <a:pt x="9514" y="36320"/>
                </a:lnTo>
                <a:lnTo>
                  <a:pt x="9451" y="36560"/>
                </a:lnTo>
                <a:lnTo>
                  <a:pt x="9413" y="36800"/>
                </a:lnTo>
                <a:lnTo>
                  <a:pt x="9413" y="36850"/>
                </a:lnTo>
                <a:lnTo>
                  <a:pt x="9425" y="36901"/>
                </a:lnTo>
                <a:lnTo>
                  <a:pt x="9463" y="37015"/>
                </a:lnTo>
                <a:lnTo>
                  <a:pt x="9514" y="37128"/>
                </a:lnTo>
                <a:lnTo>
                  <a:pt x="9602" y="37242"/>
                </a:lnTo>
                <a:lnTo>
                  <a:pt x="9703" y="37343"/>
                </a:lnTo>
                <a:lnTo>
                  <a:pt x="9804" y="37419"/>
                </a:lnTo>
                <a:lnTo>
                  <a:pt x="9931" y="37495"/>
                </a:lnTo>
                <a:lnTo>
                  <a:pt x="10057" y="37545"/>
                </a:lnTo>
                <a:lnTo>
                  <a:pt x="10246" y="37583"/>
                </a:lnTo>
                <a:lnTo>
                  <a:pt x="10411" y="37596"/>
                </a:lnTo>
                <a:lnTo>
                  <a:pt x="10588" y="37596"/>
                </a:lnTo>
                <a:lnTo>
                  <a:pt x="10752" y="37583"/>
                </a:lnTo>
                <a:lnTo>
                  <a:pt x="10903" y="37545"/>
                </a:lnTo>
                <a:lnTo>
                  <a:pt x="11055" y="37495"/>
                </a:lnTo>
                <a:lnTo>
                  <a:pt x="11194" y="37431"/>
                </a:lnTo>
                <a:lnTo>
                  <a:pt x="11333" y="37356"/>
                </a:lnTo>
                <a:lnTo>
                  <a:pt x="11459" y="37255"/>
                </a:lnTo>
                <a:lnTo>
                  <a:pt x="11586" y="37154"/>
                </a:lnTo>
                <a:lnTo>
                  <a:pt x="11712" y="37027"/>
                </a:lnTo>
                <a:lnTo>
                  <a:pt x="11838" y="36901"/>
                </a:lnTo>
                <a:lnTo>
                  <a:pt x="11952" y="36762"/>
                </a:lnTo>
                <a:lnTo>
                  <a:pt x="12053" y="36623"/>
                </a:lnTo>
                <a:lnTo>
                  <a:pt x="12268" y="36295"/>
                </a:lnTo>
                <a:lnTo>
                  <a:pt x="12470" y="35953"/>
                </a:lnTo>
                <a:lnTo>
                  <a:pt x="12659" y="35587"/>
                </a:lnTo>
                <a:lnTo>
                  <a:pt x="13038" y="34842"/>
                </a:lnTo>
                <a:lnTo>
                  <a:pt x="13228" y="34463"/>
                </a:lnTo>
                <a:lnTo>
                  <a:pt x="13430" y="34109"/>
                </a:lnTo>
                <a:lnTo>
                  <a:pt x="13632" y="33768"/>
                </a:lnTo>
                <a:lnTo>
                  <a:pt x="13834" y="33440"/>
                </a:lnTo>
                <a:lnTo>
                  <a:pt x="13847" y="33983"/>
                </a:lnTo>
                <a:lnTo>
                  <a:pt x="13872" y="34501"/>
                </a:lnTo>
                <a:lnTo>
                  <a:pt x="13910" y="35499"/>
                </a:lnTo>
                <a:lnTo>
                  <a:pt x="13923" y="35966"/>
                </a:lnTo>
                <a:lnTo>
                  <a:pt x="13898" y="36433"/>
                </a:lnTo>
                <a:lnTo>
                  <a:pt x="13885" y="36661"/>
                </a:lnTo>
                <a:lnTo>
                  <a:pt x="13860" y="36888"/>
                </a:lnTo>
                <a:lnTo>
                  <a:pt x="13822" y="37103"/>
                </a:lnTo>
                <a:lnTo>
                  <a:pt x="13784" y="37330"/>
                </a:lnTo>
                <a:lnTo>
                  <a:pt x="13721" y="37570"/>
                </a:lnTo>
                <a:lnTo>
                  <a:pt x="13645" y="37810"/>
                </a:lnTo>
                <a:lnTo>
                  <a:pt x="13556" y="38050"/>
                </a:lnTo>
                <a:lnTo>
                  <a:pt x="13468" y="38290"/>
                </a:lnTo>
                <a:lnTo>
                  <a:pt x="13266" y="38771"/>
                </a:lnTo>
                <a:lnTo>
                  <a:pt x="13051" y="39238"/>
                </a:lnTo>
                <a:lnTo>
                  <a:pt x="12596" y="40173"/>
                </a:lnTo>
                <a:lnTo>
                  <a:pt x="12382" y="40640"/>
                </a:lnTo>
                <a:lnTo>
                  <a:pt x="12192" y="41120"/>
                </a:lnTo>
                <a:lnTo>
                  <a:pt x="12129" y="41284"/>
                </a:lnTo>
                <a:lnTo>
                  <a:pt x="12066" y="41436"/>
                </a:lnTo>
                <a:lnTo>
                  <a:pt x="11977" y="41575"/>
                </a:lnTo>
                <a:lnTo>
                  <a:pt x="11901" y="41714"/>
                </a:lnTo>
                <a:lnTo>
                  <a:pt x="11813" y="41840"/>
                </a:lnTo>
                <a:lnTo>
                  <a:pt x="11712" y="41954"/>
                </a:lnTo>
                <a:lnTo>
                  <a:pt x="11611" y="42068"/>
                </a:lnTo>
                <a:lnTo>
                  <a:pt x="11510" y="42181"/>
                </a:lnTo>
                <a:lnTo>
                  <a:pt x="11282" y="42371"/>
                </a:lnTo>
                <a:lnTo>
                  <a:pt x="11030" y="42560"/>
                </a:lnTo>
                <a:lnTo>
                  <a:pt x="10764" y="42737"/>
                </a:lnTo>
                <a:lnTo>
                  <a:pt x="10486" y="42901"/>
                </a:lnTo>
                <a:lnTo>
                  <a:pt x="10171" y="43078"/>
                </a:lnTo>
                <a:lnTo>
                  <a:pt x="9880" y="43230"/>
                </a:lnTo>
                <a:lnTo>
                  <a:pt x="9324" y="43508"/>
                </a:lnTo>
                <a:lnTo>
                  <a:pt x="8794" y="43748"/>
                </a:lnTo>
                <a:lnTo>
                  <a:pt x="8288" y="43988"/>
                </a:lnTo>
                <a:lnTo>
                  <a:pt x="8036" y="44101"/>
                </a:lnTo>
                <a:lnTo>
                  <a:pt x="7796" y="44240"/>
                </a:lnTo>
                <a:lnTo>
                  <a:pt x="7543" y="44379"/>
                </a:lnTo>
                <a:lnTo>
                  <a:pt x="7303" y="44531"/>
                </a:lnTo>
                <a:lnTo>
                  <a:pt x="7050" y="44695"/>
                </a:lnTo>
                <a:lnTo>
                  <a:pt x="6797" y="44885"/>
                </a:lnTo>
                <a:lnTo>
                  <a:pt x="6545" y="45087"/>
                </a:lnTo>
                <a:lnTo>
                  <a:pt x="6279" y="45327"/>
                </a:lnTo>
                <a:lnTo>
                  <a:pt x="5787" y="45794"/>
                </a:lnTo>
                <a:lnTo>
                  <a:pt x="5547" y="46047"/>
                </a:lnTo>
                <a:lnTo>
                  <a:pt x="5319" y="46300"/>
                </a:lnTo>
                <a:lnTo>
                  <a:pt x="5218" y="46426"/>
                </a:lnTo>
                <a:lnTo>
                  <a:pt x="5130" y="46552"/>
                </a:lnTo>
                <a:lnTo>
                  <a:pt x="5054" y="46666"/>
                </a:lnTo>
                <a:lnTo>
                  <a:pt x="4991" y="46792"/>
                </a:lnTo>
                <a:lnTo>
                  <a:pt x="4940" y="46906"/>
                </a:lnTo>
                <a:lnTo>
                  <a:pt x="4915" y="47020"/>
                </a:lnTo>
                <a:lnTo>
                  <a:pt x="4902" y="47133"/>
                </a:lnTo>
                <a:lnTo>
                  <a:pt x="4915" y="47234"/>
                </a:lnTo>
                <a:lnTo>
                  <a:pt x="5142" y="47639"/>
                </a:lnTo>
                <a:lnTo>
                  <a:pt x="5244" y="47677"/>
                </a:lnTo>
                <a:lnTo>
                  <a:pt x="5357" y="47702"/>
                </a:lnTo>
                <a:lnTo>
                  <a:pt x="5597" y="47740"/>
                </a:lnTo>
                <a:lnTo>
                  <a:pt x="5863" y="47752"/>
                </a:lnTo>
                <a:lnTo>
                  <a:pt x="6128" y="47740"/>
                </a:lnTo>
                <a:lnTo>
                  <a:pt x="6393" y="47702"/>
                </a:lnTo>
                <a:lnTo>
                  <a:pt x="6633" y="47651"/>
                </a:lnTo>
                <a:lnTo>
                  <a:pt x="6848" y="47575"/>
                </a:lnTo>
                <a:lnTo>
                  <a:pt x="6936" y="47538"/>
                </a:lnTo>
                <a:lnTo>
                  <a:pt x="7012" y="47487"/>
                </a:lnTo>
                <a:lnTo>
                  <a:pt x="7884" y="46906"/>
                </a:lnTo>
                <a:lnTo>
                  <a:pt x="8263" y="46628"/>
                </a:lnTo>
                <a:lnTo>
                  <a:pt x="8642" y="46350"/>
                </a:lnTo>
                <a:lnTo>
                  <a:pt x="9021" y="46022"/>
                </a:lnTo>
                <a:lnTo>
                  <a:pt x="9438" y="45655"/>
                </a:lnTo>
                <a:lnTo>
                  <a:pt x="9880" y="45213"/>
                </a:lnTo>
                <a:lnTo>
                  <a:pt x="10398" y="44670"/>
                </a:lnTo>
                <a:lnTo>
                  <a:pt x="10423" y="44594"/>
                </a:lnTo>
                <a:lnTo>
                  <a:pt x="10474" y="44556"/>
                </a:lnTo>
                <a:lnTo>
                  <a:pt x="10449" y="44619"/>
                </a:lnTo>
                <a:lnTo>
                  <a:pt x="10398" y="44670"/>
                </a:lnTo>
                <a:lnTo>
                  <a:pt x="10259" y="45062"/>
                </a:lnTo>
                <a:lnTo>
                  <a:pt x="10107" y="45441"/>
                </a:lnTo>
                <a:lnTo>
                  <a:pt x="9109" y="47677"/>
                </a:lnTo>
                <a:lnTo>
                  <a:pt x="8111" y="49912"/>
                </a:lnTo>
                <a:lnTo>
                  <a:pt x="7606" y="51024"/>
                </a:lnTo>
                <a:lnTo>
                  <a:pt x="7126" y="52148"/>
                </a:lnTo>
                <a:lnTo>
                  <a:pt x="6646" y="53273"/>
                </a:lnTo>
                <a:lnTo>
                  <a:pt x="6191" y="54397"/>
                </a:lnTo>
                <a:lnTo>
                  <a:pt x="6090" y="54624"/>
                </a:lnTo>
                <a:lnTo>
                  <a:pt x="5989" y="54839"/>
                </a:lnTo>
                <a:lnTo>
                  <a:pt x="5888" y="55054"/>
                </a:lnTo>
                <a:lnTo>
                  <a:pt x="5774" y="55256"/>
                </a:lnTo>
                <a:lnTo>
                  <a:pt x="5660" y="55458"/>
                </a:lnTo>
                <a:lnTo>
                  <a:pt x="5534" y="55648"/>
                </a:lnTo>
                <a:lnTo>
                  <a:pt x="5408" y="55825"/>
                </a:lnTo>
                <a:lnTo>
                  <a:pt x="5281" y="56001"/>
                </a:lnTo>
                <a:lnTo>
                  <a:pt x="5142" y="56178"/>
                </a:lnTo>
                <a:lnTo>
                  <a:pt x="4991" y="56343"/>
                </a:lnTo>
                <a:lnTo>
                  <a:pt x="4839" y="56507"/>
                </a:lnTo>
                <a:lnTo>
                  <a:pt x="4675" y="56671"/>
                </a:lnTo>
                <a:lnTo>
                  <a:pt x="4511" y="56823"/>
                </a:lnTo>
                <a:lnTo>
                  <a:pt x="4334" y="56974"/>
                </a:lnTo>
                <a:lnTo>
                  <a:pt x="3968" y="57265"/>
                </a:lnTo>
                <a:lnTo>
                  <a:pt x="3563" y="57568"/>
                </a:lnTo>
                <a:lnTo>
                  <a:pt x="3159" y="57871"/>
                </a:lnTo>
                <a:lnTo>
                  <a:pt x="2780" y="58187"/>
                </a:lnTo>
                <a:lnTo>
                  <a:pt x="2388" y="58515"/>
                </a:lnTo>
                <a:lnTo>
                  <a:pt x="2009" y="58844"/>
                </a:lnTo>
                <a:lnTo>
                  <a:pt x="1643" y="59185"/>
                </a:lnTo>
                <a:lnTo>
                  <a:pt x="1277" y="59539"/>
                </a:lnTo>
                <a:lnTo>
                  <a:pt x="923" y="59892"/>
                </a:lnTo>
                <a:lnTo>
                  <a:pt x="569" y="60246"/>
                </a:lnTo>
                <a:lnTo>
                  <a:pt x="392" y="60448"/>
                </a:lnTo>
                <a:lnTo>
                  <a:pt x="304" y="60562"/>
                </a:lnTo>
                <a:lnTo>
                  <a:pt x="228" y="60675"/>
                </a:lnTo>
                <a:lnTo>
                  <a:pt x="152" y="60789"/>
                </a:lnTo>
                <a:lnTo>
                  <a:pt x="102" y="60916"/>
                </a:lnTo>
                <a:lnTo>
                  <a:pt x="51" y="61042"/>
                </a:lnTo>
                <a:lnTo>
                  <a:pt x="13" y="61156"/>
                </a:lnTo>
                <a:lnTo>
                  <a:pt x="1" y="61282"/>
                </a:lnTo>
                <a:lnTo>
                  <a:pt x="1" y="61408"/>
                </a:lnTo>
                <a:lnTo>
                  <a:pt x="26" y="61547"/>
                </a:lnTo>
                <a:lnTo>
                  <a:pt x="64" y="61673"/>
                </a:lnTo>
                <a:lnTo>
                  <a:pt x="114" y="61762"/>
                </a:lnTo>
                <a:lnTo>
                  <a:pt x="177" y="61838"/>
                </a:lnTo>
                <a:lnTo>
                  <a:pt x="241" y="61913"/>
                </a:lnTo>
                <a:lnTo>
                  <a:pt x="316" y="61964"/>
                </a:lnTo>
                <a:lnTo>
                  <a:pt x="392" y="62002"/>
                </a:lnTo>
                <a:lnTo>
                  <a:pt x="468" y="62040"/>
                </a:lnTo>
                <a:lnTo>
                  <a:pt x="556" y="62065"/>
                </a:lnTo>
                <a:lnTo>
                  <a:pt x="645" y="62078"/>
                </a:lnTo>
                <a:lnTo>
                  <a:pt x="822" y="62090"/>
                </a:lnTo>
                <a:lnTo>
                  <a:pt x="986" y="62078"/>
                </a:lnTo>
                <a:lnTo>
                  <a:pt x="1125" y="62052"/>
                </a:lnTo>
                <a:lnTo>
                  <a:pt x="1239" y="62027"/>
                </a:lnTo>
                <a:lnTo>
                  <a:pt x="1416" y="61964"/>
                </a:lnTo>
                <a:lnTo>
                  <a:pt x="1580" y="61901"/>
                </a:lnTo>
                <a:lnTo>
                  <a:pt x="1744" y="61825"/>
                </a:lnTo>
                <a:lnTo>
                  <a:pt x="1908" y="61749"/>
                </a:lnTo>
                <a:lnTo>
                  <a:pt x="2060" y="61661"/>
                </a:lnTo>
                <a:lnTo>
                  <a:pt x="2199" y="61572"/>
                </a:lnTo>
                <a:lnTo>
                  <a:pt x="2477" y="61383"/>
                </a:lnTo>
                <a:lnTo>
                  <a:pt x="2729" y="61168"/>
                </a:lnTo>
                <a:lnTo>
                  <a:pt x="2969" y="60928"/>
                </a:lnTo>
                <a:lnTo>
                  <a:pt x="3197" y="60675"/>
                </a:lnTo>
                <a:lnTo>
                  <a:pt x="3424" y="60423"/>
                </a:lnTo>
                <a:lnTo>
                  <a:pt x="3626" y="60145"/>
                </a:lnTo>
                <a:lnTo>
                  <a:pt x="3829" y="59854"/>
                </a:lnTo>
                <a:lnTo>
                  <a:pt x="4220" y="59273"/>
                </a:lnTo>
                <a:lnTo>
                  <a:pt x="4612" y="58667"/>
                </a:lnTo>
                <a:lnTo>
                  <a:pt x="4814" y="58364"/>
                </a:lnTo>
                <a:lnTo>
                  <a:pt x="5029" y="58073"/>
                </a:lnTo>
                <a:lnTo>
                  <a:pt x="5016" y="58465"/>
                </a:lnTo>
                <a:lnTo>
                  <a:pt x="5004" y="58730"/>
                </a:lnTo>
                <a:lnTo>
                  <a:pt x="4902" y="59501"/>
                </a:lnTo>
                <a:lnTo>
                  <a:pt x="4801" y="60271"/>
                </a:lnTo>
                <a:lnTo>
                  <a:pt x="4688" y="61042"/>
                </a:lnTo>
                <a:lnTo>
                  <a:pt x="4574" y="61812"/>
                </a:lnTo>
                <a:lnTo>
                  <a:pt x="4486" y="62583"/>
                </a:lnTo>
                <a:lnTo>
                  <a:pt x="4448" y="62962"/>
                </a:lnTo>
                <a:lnTo>
                  <a:pt x="4422" y="63354"/>
                </a:lnTo>
                <a:lnTo>
                  <a:pt x="4397" y="63733"/>
                </a:lnTo>
                <a:lnTo>
                  <a:pt x="4384" y="64112"/>
                </a:lnTo>
                <a:lnTo>
                  <a:pt x="4384" y="64491"/>
                </a:lnTo>
                <a:lnTo>
                  <a:pt x="4397" y="64882"/>
                </a:lnTo>
                <a:lnTo>
                  <a:pt x="4422" y="65375"/>
                </a:lnTo>
                <a:lnTo>
                  <a:pt x="4448" y="65868"/>
                </a:lnTo>
                <a:lnTo>
                  <a:pt x="4448" y="66335"/>
                </a:lnTo>
                <a:lnTo>
                  <a:pt x="4448" y="66777"/>
                </a:lnTo>
                <a:lnTo>
                  <a:pt x="4422" y="67219"/>
                </a:lnTo>
                <a:lnTo>
                  <a:pt x="4372" y="67636"/>
                </a:lnTo>
                <a:lnTo>
                  <a:pt x="4309" y="68053"/>
                </a:lnTo>
                <a:lnTo>
                  <a:pt x="4220" y="68445"/>
                </a:lnTo>
                <a:lnTo>
                  <a:pt x="4107" y="68849"/>
                </a:lnTo>
                <a:lnTo>
                  <a:pt x="3968" y="69240"/>
                </a:lnTo>
                <a:lnTo>
                  <a:pt x="3879" y="69430"/>
                </a:lnTo>
                <a:lnTo>
                  <a:pt x="3791" y="69619"/>
                </a:lnTo>
                <a:lnTo>
                  <a:pt x="3690" y="69809"/>
                </a:lnTo>
                <a:lnTo>
                  <a:pt x="3589" y="70011"/>
                </a:lnTo>
                <a:lnTo>
                  <a:pt x="3475" y="70200"/>
                </a:lnTo>
                <a:lnTo>
                  <a:pt x="3348" y="70390"/>
                </a:lnTo>
                <a:lnTo>
                  <a:pt x="3210" y="70579"/>
                </a:lnTo>
                <a:lnTo>
                  <a:pt x="3058" y="70769"/>
                </a:lnTo>
                <a:lnTo>
                  <a:pt x="2742" y="71161"/>
                </a:lnTo>
                <a:lnTo>
                  <a:pt x="2376" y="71552"/>
                </a:lnTo>
                <a:lnTo>
                  <a:pt x="2237" y="71716"/>
                </a:lnTo>
                <a:lnTo>
                  <a:pt x="2085" y="71893"/>
                </a:lnTo>
                <a:lnTo>
                  <a:pt x="1946" y="72095"/>
                </a:lnTo>
                <a:lnTo>
                  <a:pt x="1795" y="72323"/>
                </a:lnTo>
                <a:lnTo>
                  <a:pt x="1643" y="72575"/>
                </a:lnTo>
                <a:lnTo>
                  <a:pt x="1504" y="72828"/>
                </a:lnTo>
                <a:lnTo>
                  <a:pt x="1365" y="73093"/>
                </a:lnTo>
                <a:lnTo>
                  <a:pt x="1251" y="73371"/>
                </a:lnTo>
                <a:lnTo>
                  <a:pt x="1150" y="73649"/>
                </a:lnTo>
                <a:lnTo>
                  <a:pt x="1074" y="73927"/>
                </a:lnTo>
                <a:lnTo>
                  <a:pt x="1024" y="74192"/>
                </a:lnTo>
                <a:lnTo>
                  <a:pt x="999" y="74458"/>
                </a:lnTo>
                <a:lnTo>
                  <a:pt x="986" y="74584"/>
                </a:lnTo>
                <a:lnTo>
                  <a:pt x="999" y="74710"/>
                </a:lnTo>
                <a:lnTo>
                  <a:pt x="1011" y="74824"/>
                </a:lnTo>
                <a:lnTo>
                  <a:pt x="1037" y="74938"/>
                </a:lnTo>
                <a:lnTo>
                  <a:pt x="1074" y="75051"/>
                </a:lnTo>
                <a:lnTo>
                  <a:pt x="1112" y="75152"/>
                </a:lnTo>
                <a:lnTo>
                  <a:pt x="1163" y="75254"/>
                </a:lnTo>
                <a:lnTo>
                  <a:pt x="1226" y="75342"/>
                </a:lnTo>
                <a:lnTo>
                  <a:pt x="1352" y="75468"/>
                </a:lnTo>
                <a:lnTo>
                  <a:pt x="1416" y="75519"/>
                </a:lnTo>
                <a:lnTo>
                  <a:pt x="1479" y="75557"/>
                </a:lnTo>
                <a:lnTo>
                  <a:pt x="1542" y="75595"/>
                </a:lnTo>
                <a:lnTo>
                  <a:pt x="1618" y="75620"/>
                </a:lnTo>
                <a:lnTo>
                  <a:pt x="1769" y="75658"/>
                </a:lnTo>
                <a:lnTo>
                  <a:pt x="1921" y="75658"/>
                </a:lnTo>
                <a:lnTo>
                  <a:pt x="2085" y="75645"/>
                </a:lnTo>
                <a:lnTo>
                  <a:pt x="2249" y="75595"/>
                </a:lnTo>
                <a:lnTo>
                  <a:pt x="2426" y="75519"/>
                </a:lnTo>
                <a:lnTo>
                  <a:pt x="2603" y="75418"/>
                </a:lnTo>
                <a:lnTo>
                  <a:pt x="2780" y="75304"/>
                </a:lnTo>
                <a:lnTo>
                  <a:pt x="2957" y="75152"/>
                </a:lnTo>
                <a:lnTo>
                  <a:pt x="3146" y="74988"/>
                </a:lnTo>
                <a:lnTo>
                  <a:pt x="3323" y="74799"/>
                </a:lnTo>
                <a:lnTo>
                  <a:pt x="3500" y="74597"/>
                </a:lnTo>
                <a:lnTo>
                  <a:pt x="3677" y="74369"/>
                </a:lnTo>
                <a:lnTo>
                  <a:pt x="3854" y="74129"/>
                </a:lnTo>
                <a:lnTo>
                  <a:pt x="4031" y="73826"/>
                </a:lnTo>
                <a:lnTo>
                  <a:pt x="4208" y="73510"/>
                </a:lnTo>
                <a:lnTo>
                  <a:pt x="4347" y="73194"/>
                </a:lnTo>
                <a:lnTo>
                  <a:pt x="4473" y="72879"/>
                </a:lnTo>
                <a:lnTo>
                  <a:pt x="4700" y="72285"/>
                </a:lnTo>
                <a:lnTo>
                  <a:pt x="4801" y="72020"/>
                </a:lnTo>
                <a:lnTo>
                  <a:pt x="4902" y="71767"/>
                </a:lnTo>
                <a:lnTo>
                  <a:pt x="6949" y="76972"/>
                </a:lnTo>
                <a:lnTo>
                  <a:pt x="6671" y="77148"/>
                </a:lnTo>
                <a:lnTo>
                  <a:pt x="6393" y="77325"/>
                </a:lnTo>
                <a:lnTo>
                  <a:pt x="6128" y="77515"/>
                </a:lnTo>
                <a:lnTo>
                  <a:pt x="5863" y="77717"/>
                </a:lnTo>
                <a:lnTo>
                  <a:pt x="5623" y="77919"/>
                </a:lnTo>
                <a:lnTo>
                  <a:pt x="5370" y="78134"/>
                </a:lnTo>
                <a:lnTo>
                  <a:pt x="5142" y="78374"/>
                </a:lnTo>
                <a:lnTo>
                  <a:pt x="4928" y="78614"/>
                </a:lnTo>
                <a:lnTo>
                  <a:pt x="4726" y="78854"/>
                </a:lnTo>
                <a:lnTo>
                  <a:pt x="4536" y="79132"/>
                </a:lnTo>
                <a:lnTo>
                  <a:pt x="4372" y="79410"/>
                </a:lnTo>
                <a:lnTo>
                  <a:pt x="4208" y="79700"/>
                </a:lnTo>
                <a:lnTo>
                  <a:pt x="4069" y="80016"/>
                </a:lnTo>
                <a:lnTo>
                  <a:pt x="3955" y="80344"/>
                </a:lnTo>
                <a:lnTo>
                  <a:pt x="3854" y="80686"/>
                </a:lnTo>
                <a:lnTo>
                  <a:pt x="3778" y="81052"/>
                </a:lnTo>
                <a:lnTo>
                  <a:pt x="3791" y="81166"/>
                </a:lnTo>
                <a:lnTo>
                  <a:pt x="3803" y="81279"/>
                </a:lnTo>
                <a:lnTo>
                  <a:pt x="3854" y="81380"/>
                </a:lnTo>
                <a:lnTo>
                  <a:pt x="3904" y="81481"/>
                </a:lnTo>
                <a:lnTo>
                  <a:pt x="3968" y="81570"/>
                </a:lnTo>
                <a:lnTo>
                  <a:pt x="4043" y="81646"/>
                </a:lnTo>
                <a:lnTo>
                  <a:pt x="4119" y="81721"/>
                </a:lnTo>
                <a:lnTo>
                  <a:pt x="4208" y="81785"/>
                </a:lnTo>
                <a:lnTo>
                  <a:pt x="4334" y="81860"/>
                </a:lnTo>
                <a:lnTo>
                  <a:pt x="4448" y="81924"/>
                </a:lnTo>
                <a:lnTo>
                  <a:pt x="4561" y="81961"/>
                </a:lnTo>
                <a:lnTo>
                  <a:pt x="4675" y="81999"/>
                </a:lnTo>
                <a:lnTo>
                  <a:pt x="4776" y="82012"/>
                </a:lnTo>
                <a:lnTo>
                  <a:pt x="4877" y="82012"/>
                </a:lnTo>
                <a:lnTo>
                  <a:pt x="4978" y="81999"/>
                </a:lnTo>
                <a:lnTo>
                  <a:pt x="5067" y="81974"/>
                </a:lnTo>
                <a:lnTo>
                  <a:pt x="5155" y="81936"/>
                </a:lnTo>
                <a:lnTo>
                  <a:pt x="5231" y="81886"/>
                </a:lnTo>
                <a:lnTo>
                  <a:pt x="5307" y="81835"/>
                </a:lnTo>
                <a:lnTo>
                  <a:pt x="5395" y="81759"/>
                </a:lnTo>
                <a:lnTo>
                  <a:pt x="5534" y="81608"/>
                </a:lnTo>
                <a:lnTo>
                  <a:pt x="5673" y="81418"/>
                </a:lnTo>
                <a:lnTo>
                  <a:pt x="5799" y="81216"/>
                </a:lnTo>
                <a:lnTo>
                  <a:pt x="5913" y="80989"/>
                </a:lnTo>
                <a:lnTo>
                  <a:pt x="6153" y="80534"/>
                </a:lnTo>
                <a:lnTo>
                  <a:pt x="6267" y="80307"/>
                </a:lnTo>
                <a:lnTo>
                  <a:pt x="6381" y="80092"/>
                </a:lnTo>
                <a:lnTo>
                  <a:pt x="6507" y="79890"/>
                </a:lnTo>
                <a:lnTo>
                  <a:pt x="6633" y="79725"/>
                </a:lnTo>
                <a:lnTo>
                  <a:pt x="6583" y="79928"/>
                </a:lnTo>
                <a:lnTo>
                  <a:pt x="6532" y="80168"/>
                </a:lnTo>
                <a:lnTo>
                  <a:pt x="6482" y="80433"/>
                </a:lnTo>
                <a:lnTo>
                  <a:pt x="6444" y="80723"/>
                </a:lnTo>
                <a:lnTo>
                  <a:pt x="6406" y="81014"/>
                </a:lnTo>
                <a:lnTo>
                  <a:pt x="6393" y="81317"/>
                </a:lnTo>
                <a:lnTo>
                  <a:pt x="6393" y="81608"/>
                </a:lnTo>
                <a:lnTo>
                  <a:pt x="6406" y="81898"/>
                </a:lnTo>
                <a:lnTo>
                  <a:pt x="6456" y="82176"/>
                </a:lnTo>
                <a:lnTo>
                  <a:pt x="6482" y="82315"/>
                </a:lnTo>
                <a:lnTo>
                  <a:pt x="6520" y="82442"/>
                </a:lnTo>
                <a:lnTo>
                  <a:pt x="6570" y="82555"/>
                </a:lnTo>
                <a:lnTo>
                  <a:pt x="6621" y="82669"/>
                </a:lnTo>
                <a:lnTo>
                  <a:pt x="6684" y="82770"/>
                </a:lnTo>
                <a:lnTo>
                  <a:pt x="6747" y="82858"/>
                </a:lnTo>
                <a:lnTo>
                  <a:pt x="6823" y="82934"/>
                </a:lnTo>
                <a:lnTo>
                  <a:pt x="6911" y="83010"/>
                </a:lnTo>
                <a:lnTo>
                  <a:pt x="7012" y="83073"/>
                </a:lnTo>
                <a:lnTo>
                  <a:pt x="7113" y="83124"/>
                </a:lnTo>
                <a:lnTo>
                  <a:pt x="7227" y="83149"/>
                </a:lnTo>
                <a:lnTo>
                  <a:pt x="7353" y="83174"/>
                </a:lnTo>
                <a:lnTo>
                  <a:pt x="7644" y="83174"/>
                </a:lnTo>
                <a:lnTo>
                  <a:pt x="7770" y="83149"/>
                </a:lnTo>
                <a:lnTo>
                  <a:pt x="7871" y="83111"/>
                </a:lnTo>
                <a:lnTo>
                  <a:pt x="7972" y="83073"/>
                </a:lnTo>
                <a:lnTo>
                  <a:pt x="8073" y="83023"/>
                </a:lnTo>
                <a:lnTo>
                  <a:pt x="8149" y="82972"/>
                </a:lnTo>
                <a:lnTo>
                  <a:pt x="8225" y="82896"/>
                </a:lnTo>
                <a:lnTo>
                  <a:pt x="8288" y="82820"/>
                </a:lnTo>
                <a:lnTo>
                  <a:pt x="8351" y="82745"/>
                </a:lnTo>
                <a:lnTo>
                  <a:pt x="8389" y="82656"/>
                </a:lnTo>
                <a:lnTo>
                  <a:pt x="8440" y="82555"/>
                </a:lnTo>
                <a:lnTo>
                  <a:pt x="8465" y="82454"/>
                </a:lnTo>
                <a:lnTo>
                  <a:pt x="8503" y="82340"/>
                </a:lnTo>
                <a:lnTo>
                  <a:pt x="8541" y="82113"/>
                </a:lnTo>
                <a:lnTo>
                  <a:pt x="8554" y="81873"/>
                </a:lnTo>
                <a:lnTo>
                  <a:pt x="8541" y="81620"/>
                </a:lnTo>
                <a:lnTo>
                  <a:pt x="8528" y="81368"/>
                </a:lnTo>
                <a:lnTo>
                  <a:pt x="8503" y="81102"/>
                </a:lnTo>
                <a:lnTo>
                  <a:pt x="8452" y="80837"/>
                </a:lnTo>
                <a:lnTo>
                  <a:pt x="8364" y="80344"/>
                </a:lnTo>
                <a:lnTo>
                  <a:pt x="8263" y="79902"/>
                </a:lnTo>
                <a:lnTo>
                  <a:pt x="8377" y="80054"/>
                </a:lnTo>
                <a:lnTo>
                  <a:pt x="8490" y="80231"/>
                </a:lnTo>
                <a:lnTo>
                  <a:pt x="8705" y="80635"/>
                </a:lnTo>
                <a:lnTo>
                  <a:pt x="8933" y="81065"/>
                </a:lnTo>
                <a:lnTo>
                  <a:pt x="9046" y="81279"/>
                </a:lnTo>
                <a:lnTo>
                  <a:pt x="9160" y="81481"/>
                </a:lnTo>
                <a:lnTo>
                  <a:pt x="9286" y="81658"/>
                </a:lnTo>
                <a:lnTo>
                  <a:pt x="9400" y="81810"/>
                </a:lnTo>
                <a:lnTo>
                  <a:pt x="9539" y="81924"/>
                </a:lnTo>
                <a:lnTo>
                  <a:pt x="9602" y="81974"/>
                </a:lnTo>
                <a:lnTo>
                  <a:pt x="9665" y="82012"/>
                </a:lnTo>
                <a:lnTo>
                  <a:pt x="9741" y="82037"/>
                </a:lnTo>
                <a:lnTo>
                  <a:pt x="9817" y="82050"/>
                </a:lnTo>
                <a:lnTo>
                  <a:pt x="9880" y="82050"/>
                </a:lnTo>
                <a:lnTo>
                  <a:pt x="9956" y="82037"/>
                </a:lnTo>
                <a:lnTo>
                  <a:pt x="10032" y="82012"/>
                </a:lnTo>
                <a:lnTo>
                  <a:pt x="10120" y="81961"/>
                </a:lnTo>
                <a:lnTo>
                  <a:pt x="10196" y="81911"/>
                </a:lnTo>
                <a:lnTo>
                  <a:pt x="10284" y="81835"/>
                </a:lnTo>
                <a:lnTo>
                  <a:pt x="10335" y="81772"/>
                </a:lnTo>
                <a:lnTo>
                  <a:pt x="10373" y="81709"/>
                </a:lnTo>
                <a:lnTo>
                  <a:pt x="10411" y="81646"/>
                </a:lnTo>
                <a:lnTo>
                  <a:pt x="10436" y="81570"/>
                </a:lnTo>
                <a:lnTo>
                  <a:pt x="10474" y="81431"/>
                </a:lnTo>
                <a:lnTo>
                  <a:pt x="10499" y="81279"/>
                </a:lnTo>
                <a:lnTo>
                  <a:pt x="10499" y="81128"/>
                </a:lnTo>
                <a:lnTo>
                  <a:pt x="10486" y="80976"/>
                </a:lnTo>
                <a:lnTo>
                  <a:pt x="10436" y="80686"/>
                </a:lnTo>
                <a:lnTo>
                  <a:pt x="10385" y="80408"/>
                </a:lnTo>
                <a:lnTo>
                  <a:pt x="10310" y="80155"/>
                </a:lnTo>
                <a:lnTo>
                  <a:pt x="10234" y="79953"/>
                </a:lnTo>
                <a:lnTo>
                  <a:pt x="10145" y="79789"/>
                </a:lnTo>
                <a:lnTo>
                  <a:pt x="10070" y="79650"/>
                </a:lnTo>
                <a:lnTo>
                  <a:pt x="10006" y="79536"/>
                </a:lnTo>
                <a:lnTo>
                  <a:pt x="9931" y="79422"/>
                </a:lnTo>
                <a:lnTo>
                  <a:pt x="10107" y="79511"/>
                </a:lnTo>
                <a:lnTo>
                  <a:pt x="10284" y="79624"/>
                </a:lnTo>
                <a:lnTo>
                  <a:pt x="10651" y="79864"/>
                </a:lnTo>
                <a:lnTo>
                  <a:pt x="10828" y="79953"/>
                </a:lnTo>
                <a:lnTo>
                  <a:pt x="10929" y="80003"/>
                </a:lnTo>
                <a:lnTo>
                  <a:pt x="11017" y="80029"/>
                </a:lnTo>
                <a:lnTo>
                  <a:pt x="11106" y="80054"/>
                </a:lnTo>
                <a:lnTo>
                  <a:pt x="11207" y="80067"/>
                </a:lnTo>
                <a:lnTo>
                  <a:pt x="11295" y="80067"/>
                </a:lnTo>
                <a:lnTo>
                  <a:pt x="11396" y="80054"/>
                </a:lnTo>
                <a:lnTo>
                  <a:pt x="11447" y="80041"/>
                </a:lnTo>
                <a:lnTo>
                  <a:pt x="11497" y="80029"/>
                </a:lnTo>
                <a:lnTo>
                  <a:pt x="11573" y="79953"/>
                </a:lnTo>
                <a:lnTo>
                  <a:pt x="11649" y="79877"/>
                </a:lnTo>
                <a:lnTo>
                  <a:pt x="11687" y="79776"/>
                </a:lnTo>
                <a:lnTo>
                  <a:pt x="11712" y="79637"/>
                </a:lnTo>
                <a:lnTo>
                  <a:pt x="11725" y="79498"/>
                </a:lnTo>
                <a:lnTo>
                  <a:pt x="11699" y="79359"/>
                </a:lnTo>
                <a:lnTo>
                  <a:pt x="11674" y="79208"/>
                </a:lnTo>
                <a:lnTo>
                  <a:pt x="11624" y="79069"/>
                </a:lnTo>
                <a:lnTo>
                  <a:pt x="11573" y="78930"/>
                </a:lnTo>
                <a:lnTo>
                  <a:pt x="11447" y="78677"/>
                </a:lnTo>
                <a:lnTo>
                  <a:pt x="11282" y="78412"/>
                </a:lnTo>
                <a:lnTo>
                  <a:pt x="11118" y="78159"/>
                </a:lnTo>
                <a:lnTo>
                  <a:pt x="10929" y="77944"/>
                </a:lnTo>
                <a:lnTo>
                  <a:pt x="10727" y="77742"/>
                </a:lnTo>
                <a:lnTo>
                  <a:pt x="10524" y="77565"/>
                </a:lnTo>
                <a:lnTo>
                  <a:pt x="10297" y="77414"/>
                </a:lnTo>
                <a:lnTo>
                  <a:pt x="10070" y="77275"/>
                </a:lnTo>
                <a:lnTo>
                  <a:pt x="9830" y="77148"/>
                </a:lnTo>
                <a:lnTo>
                  <a:pt x="9590" y="77047"/>
                </a:lnTo>
                <a:lnTo>
                  <a:pt x="9337" y="76959"/>
                </a:lnTo>
                <a:lnTo>
                  <a:pt x="9072" y="76871"/>
                </a:lnTo>
                <a:lnTo>
                  <a:pt x="8806" y="76807"/>
                </a:lnTo>
                <a:lnTo>
                  <a:pt x="8541" y="76757"/>
                </a:lnTo>
                <a:lnTo>
                  <a:pt x="8276" y="76719"/>
                </a:lnTo>
                <a:lnTo>
                  <a:pt x="8010" y="76681"/>
                </a:lnTo>
                <a:lnTo>
                  <a:pt x="7732" y="76656"/>
                </a:lnTo>
                <a:lnTo>
                  <a:pt x="7518" y="76302"/>
                </a:lnTo>
                <a:lnTo>
                  <a:pt x="7315" y="75948"/>
                </a:lnTo>
                <a:lnTo>
                  <a:pt x="7126" y="75595"/>
                </a:lnTo>
                <a:lnTo>
                  <a:pt x="6949" y="75241"/>
                </a:lnTo>
                <a:lnTo>
                  <a:pt x="6772" y="74887"/>
                </a:lnTo>
                <a:lnTo>
                  <a:pt x="6621" y="74533"/>
                </a:lnTo>
                <a:lnTo>
                  <a:pt x="6469" y="74167"/>
                </a:lnTo>
                <a:lnTo>
                  <a:pt x="6330" y="73813"/>
                </a:lnTo>
                <a:lnTo>
                  <a:pt x="6204" y="73447"/>
                </a:lnTo>
                <a:lnTo>
                  <a:pt x="6077" y="73081"/>
                </a:lnTo>
                <a:lnTo>
                  <a:pt x="5964" y="72714"/>
                </a:lnTo>
                <a:lnTo>
                  <a:pt x="5863" y="72348"/>
                </a:lnTo>
                <a:lnTo>
                  <a:pt x="5774" y="71982"/>
                </a:lnTo>
                <a:lnTo>
                  <a:pt x="5686" y="71615"/>
                </a:lnTo>
                <a:lnTo>
                  <a:pt x="5534" y="70870"/>
                </a:lnTo>
                <a:lnTo>
                  <a:pt x="5408" y="70125"/>
                </a:lnTo>
                <a:lnTo>
                  <a:pt x="5307" y="69367"/>
                </a:lnTo>
                <a:lnTo>
                  <a:pt x="5231" y="68609"/>
                </a:lnTo>
                <a:lnTo>
                  <a:pt x="5180" y="67851"/>
                </a:lnTo>
                <a:lnTo>
                  <a:pt x="5142" y="67093"/>
                </a:lnTo>
                <a:lnTo>
                  <a:pt x="5117" y="66322"/>
                </a:lnTo>
                <a:lnTo>
                  <a:pt x="5105" y="65552"/>
                </a:lnTo>
                <a:lnTo>
                  <a:pt x="5092" y="64781"/>
                </a:lnTo>
                <a:lnTo>
                  <a:pt x="5092" y="64781"/>
                </a:lnTo>
                <a:lnTo>
                  <a:pt x="5206" y="64971"/>
                </a:lnTo>
                <a:lnTo>
                  <a:pt x="5307" y="65173"/>
                </a:lnTo>
                <a:lnTo>
                  <a:pt x="5484" y="65564"/>
                </a:lnTo>
                <a:lnTo>
                  <a:pt x="5572" y="65766"/>
                </a:lnTo>
                <a:lnTo>
                  <a:pt x="5673" y="65956"/>
                </a:lnTo>
                <a:lnTo>
                  <a:pt x="5774" y="66133"/>
                </a:lnTo>
                <a:lnTo>
                  <a:pt x="5888" y="66297"/>
                </a:lnTo>
                <a:lnTo>
                  <a:pt x="6482" y="67042"/>
                </a:lnTo>
                <a:lnTo>
                  <a:pt x="6785" y="67396"/>
                </a:lnTo>
                <a:lnTo>
                  <a:pt x="7088" y="67762"/>
                </a:lnTo>
                <a:lnTo>
                  <a:pt x="7404" y="68116"/>
                </a:lnTo>
                <a:lnTo>
                  <a:pt x="7720" y="68457"/>
                </a:lnTo>
                <a:lnTo>
                  <a:pt x="8048" y="68798"/>
                </a:lnTo>
                <a:lnTo>
                  <a:pt x="8389" y="69114"/>
                </a:lnTo>
                <a:lnTo>
                  <a:pt x="8503" y="69203"/>
                </a:lnTo>
                <a:lnTo>
                  <a:pt x="8617" y="69278"/>
                </a:lnTo>
                <a:lnTo>
                  <a:pt x="8743" y="69329"/>
                </a:lnTo>
                <a:lnTo>
                  <a:pt x="8869" y="69367"/>
                </a:lnTo>
                <a:lnTo>
                  <a:pt x="9008" y="69392"/>
                </a:lnTo>
                <a:lnTo>
                  <a:pt x="9135" y="69392"/>
                </a:lnTo>
                <a:lnTo>
                  <a:pt x="9261" y="69379"/>
                </a:lnTo>
                <a:lnTo>
                  <a:pt x="9387" y="69354"/>
                </a:lnTo>
                <a:lnTo>
                  <a:pt x="9501" y="69304"/>
                </a:lnTo>
                <a:lnTo>
                  <a:pt x="9615" y="69240"/>
                </a:lnTo>
                <a:lnTo>
                  <a:pt x="9703" y="69152"/>
                </a:lnTo>
                <a:lnTo>
                  <a:pt x="9779" y="69051"/>
                </a:lnTo>
                <a:lnTo>
                  <a:pt x="9842" y="68937"/>
                </a:lnTo>
                <a:lnTo>
                  <a:pt x="9880" y="68798"/>
                </a:lnTo>
                <a:lnTo>
                  <a:pt x="9905" y="68634"/>
                </a:lnTo>
                <a:lnTo>
                  <a:pt x="9893" y="68457"/>
                </a:lnTo>
                <a:lnTo>
                  <a:pt x="9880" y="68343"/>
                </a:lnTo>
                <a:lnTo>
                  <a:pt x="9855" y="68242"/>
                </a:lnTo>
                <a:lnTo>
                  <a:pt x="9817" y="68141"/>
                </a:lnTo>
                <a:lnTo>
                  <a:pt x="9779" y="68028"/>
                </a:lnTo>
                <a:lnTo>
                  <a:pt x="9665" y="67826"/>
                </a:lnTo>
                <a:lnTo>
                  <a:pt x="9526" y="67623"/>
                </a:lnTo>
                <a:lnTo>
                  <a:pt x="9375" y="67421"/>
                </a:lnTo>
                <a:lnTo>
                  <a:pt x="9211" y="67219"/>
                </a:lnTo>
                <a:lnTo>
                  <a:pt x="8882" y="66828"/>
                </a:lnTo>
                <a:lnTo>
                  <a:pt x="8465" y="66348"/>
                </a:lnTo>
                <a:lnTo>
                  <a:pt x="8048" y="65868"/>
                </a:lnTo>
                <a:lnTo>
                  <a:pt x="7202" y="64920"/>
                </a:lnTo>
                <a:lnTo>
                  <a:pt x="6343" y="63973"/>
                </a:lnTo>
                <a:lnTo>
                  <a:pt x="5926" y="63493"/>
                </a:lnTo>
                <a:lnTo>
                  <a:pt x="5521" y="63013"/>
                </a:lnTo>
                <a:lnTo>
                  <a:pt x="5420" y="62874"/>
                </a:lnTo>
                <a:lnTo>
                  <a:pt x="5319" y="62697"/>
                </a:lnTo>
                <a:lnTo>
                  <a:pt x="5231" y="62520"/>
                </a:lnTo>
                <a:lnTo>
                  <a:pt x="5168" y="62330"/>
                </a:lnTo>
                <a:lnTo>
                  <a:pt x="5117" y="62141"/>
                </a:lnTo>
                <a:lnTo>
                  <a:pt x="5079" y="61951"/>
                </a:lnTo>
                <a:lnTo>
                  <a:pt x="5079" y="61775"/>
                </a:lnTo>
                <a:lnTo>
                  <a:pt x="5079" y="61699"/>
                </a:lnTo>
                <a:lnTo>
                  <a:pt x="5105" y="61610"/>
                </a:lnTo>
                <a:lnTo>
                  <a:pt x="5660" y="59400"/>
                </a:lnTo>
                <a:lnTo>
                  <a:pt x="6242" y="57189"/>
                </a:lnTo>
                <a:lnTo>
                  <a:pt x="6835" y="54978"/>
                </a:lnTo>
                <a:lnTo>
                  <a:pt x="7442" y="52767"/>
                </a:lnTo>
                <a:lnTo>
                  <a:pt x="7505" y="52603"/>
                </a:lnTo>
                <a:lnTo>
                  <a:pt x="7555" y="52439"/>
                </a:lnTo>
                <a:lnTo>
                  <a:pt x="7707" y="52098"/>
                </a:lnTo>
                <a:lnTo>
                  <a:pt x="8023" y="51454"/>
                </a:lnTo>
                <a:lnTo>
                  <a:pt x="8314" y="50822"/>
                </a:lnTo>
                <a:lnTo>
                  <a:pt x="8629" y="50190"/>
                </a:lnTo>
                <a:lnTo>
                  <a:pt x="8629" y="50190"/>
                </a:lnTo>
                <a:lnTo>
                  <a:pt x="8554" y="50961"/>
                </a:lnTo>
                <a:lnTo>
                  <a:pt x="8478" y="51795"/>
                </a:lnTo>
                <a:lnTo>
                  <a:pt x="8440" y="52224"/>
                </a:lnTo>
                <a:lnTo>
                  <a:pt x="8427" y="52641"/>
                </a:lnTo>
                <a:lnTo>
                  <a:pt x="8427" y="53058"/>
                </a:lnTo>
                <a:lnTo>
                  <a:pt x="8465" y="53462"/>
                </a:lnTo>
                <a:lnTo>
                  <a:pt x="8478" y="53652"/>
                </a:lnTo>
                <a:lnTo>
                  <a:pt x="8516" y="53841"/>
                </a:lnTo>
                <a:lnTo>
                  <a:pt x="8554" y="54018"/>
                </a:lnTo>
                <a:lnTo>
                  <a:pt x="8604" y="54182"/>
                </a:lnTo>
                <a:lnTo>
                  <a:pt x="8655" y="54347"/>
                </a:lnTo>
                <a:lnTo>
                  <a:pt x="8730" y="54498"/>
                </a:lnTo>
                <a:lnTo>
                  <a:pt x="8806" y="54650"/>
                </a:lnTo>
                <a:lnTo>
                  <a:pt x="8895" y="54776"/>
                </a:lnTo>
                <a:lnTo>
                  <a:pt x="8996" y="54890"/>
                </a:lnTo>
                <a:lnTo>
                  <a:pt x="9109" y="55003"/>
                </a:lnTo>
                <a:lnTo>
                  <a:pt x="9236" y="55092"/>
                </a:lnTo>
                <a:lnTo>
                  <a:pt x="9375" y="55168"/>
                </a:lnTo>
                <a:lnTo>
                  <a:pt x="9526" y="55231"/>
                </a:lnTo>
                <a:lnTo>
                  <a:pt x="9703" y="55281"/>
                </a:lnTo>
                <a:lnTo>
                  <a:pt x="9880" y="55319"/>
                </a:lnTo>
                <a:lnTo>
                  <a:pt x="10082" y="55332"/>
                </a:lnTo>
                <a:lnTo>
                  <a:pt x="10196" y="55332"/>
                </a:lnTo>
                <a:lnTo>
                  <a:pt x="10284" y="55319"/>
                </a:lnTo>
                <a:lnTo>
                  <a:pt x="10385" y="55294"/>
                </a:lnTo>
                <a:lnTo>
                  <a:pt x="10474" y="55269"/>
                </a:lnTo>
                <a:lnTo>
                  <a:pt x="10550" y="55231"/>
                </a:lnTo>
                <a:lnTo>
                  <a:pt x="10625" y="55193"/>
                </a:lnTo>
                <a:lnTo>
                  <a:pt x="10689" y="55142"/>
                </a:lnTo>
                <a:lnTo>
                  <a:pt x="10752" y="55079"/>
                </a:lnTo>
                <a:lnTo>
                  <a:pt x="10802" y="55016"/>
                </a:lnTo>
                <a:lnTo>
                  <a:pt x="10853" y="54953"/>
                </a:lnTo>
                <a:lnTo>
                  <a:pt x="10941" y="54801"/>
                </a:lnTo>
                <a:lnTo>
                  <a:pt x="11004" y="54624"/>
                </a:lnTo>
                <a:lnTo>
                  <a:pt x="11055" y="54448"/>
                </a:lnTo>
                <a:lnTo>
                  <a:pt x="11080" y="54245"/>
                </a:lnTo>
                <a:lnTo>
                  <a:pt x="11106" y="54043"/>
                </a:lnTo>
                <a:lnTo>
                  <a:pt x="11106" y="53841"/>
                </a:lnTo>
                <a:lnTo>
                  <a:pt x="11106" y="53639"/>
                </a:lnTo>
                <a:lnTo>
                  <a:pt x="11080" y="53424"/>
                </a:lnTo>
                <a:lnTo>
                  <a:pt x="11055" y="53235"/>
                </a:lnTo>
                <a:lnTo>
                  <a:pt x="10992" y="52869"/>
                </a:lnTo>
                <a:lnTo>
                  <a:pt x="10878" y="52388"/>
                </a:lnTo>
                <a:lnTo>
                  <a:pt x="10764" y="51921"/>
                </a:lnTo>
                <a:lnTo>
                  <a:pt x="10486" y="50974"/>
                </a:lnTo>
                <a:lnTo>
                  <a:pt x="10360" y="50506"/>
                </a:lnTo>
                <a:lnTo>
                  <a:pt x="10234" y="50026"/>
                </a:lnTo>
                <a:lnTo>
                  <a:pt x="10120" y="49559"/>
                </a:lnTo>
                <a:lnTo>
                  <a:pt x="10019" y="49079"/>
                </a:lnTo>
                <a:lnTo>
                  <a:pt x="9981" y="48813"/>
                </a:lnTo>
                <a:lnTo>
                  <a:pt x="9956" y="48536"/>
                </a:lnTo>
                <a:lnTo>
                  <a:pt x="9943" y="48258"/>
                </a:lnTo>
                <a:lnTo>
                  <a:pt x="9956" y="47980"/>
                </a:lnTo>
                <a:lnTo>
                  <a:pt x="9969" y="47702"/>
                </a:lnTo>
                <a:lnTo>
                  <a:pt x="10019" y="47437"/>
                </a:lnTo>
                <a:lnTo>
                  <a:pt x="10082" y="47171"/>
                </a:lnTo>
                <a:lnTo>
                  <a:pt x="10158" y="46919"/>
                </a:lnTo>
                <a:lnTo>
                  <a:pt x="10385" y="46375"/>
                </a:lnTo>
                <a:lnTo>
                  <a:pt x="10613" y="45832"/>
                </a:lnTo>
                <a:lnTo>
                  <a:pt x="10866" y="45289"/>
                </a:lnTo>
                <a:lnTo>
                  <a:pt x="11118" y="44758"/>
                </a:lnTo>
                <a:lnTo>
                  <a:pt x="11649" y="43697"/>
                </a:lnTo>
                <a:lnTo>
                  <a:pt x="12167" y="42623"/>
                </a:lnTo>
                <a:lnTo>
                  <a:pt x="12280" y="42396"/>
                </a:lnTo>
                <a:lnTo>
                  <a:pt x="12331" y="42282"/>
                </a:lnTo>
                <a:lnTo>
                  <a:pt x="12394" y="42169"/>
                </a:lnTo>
                <a:lnTo>
                  <a:pt x="12457" y="42093"/>
                </a:lnTo>
                <a:lnTo>
                  <a:pt x="12521" y="42017"/>
                </a:lnTo>
                <a:lnTo>
                  <a:pt x="12647" y="41891"/>
                </a:lnTo>
                <a:lnTo>
                  <a:pt x="12634" y="42131"/>
                </a:lnTo>
                <a:lnTo>
                  <a:pt x="12609" y="42371"/>
                </a:lnTo>
                <a:lnTo>
                  <a:pt x="12571" y="42623"/>
                </a:lnTo>
                <a:lnTo>
                  <a:pt x="12521" y="42863"/>
                </a:lnTo>
                <a:lnTo>
                  <a:pt x="12419" y="43369"/>
                </a:lnTo>
                <a:lnTo>
                  <a:pt x="12331" y="43861"/>
                </a:lnTo>
                <a:lnTo>
                  <a:pt x="12306" y="44101"/>
                </a:lnTo>
                <a:lnTo>
                  <a:pt x="12280" y="44342"/>
                </a:lnTo>
                <a:lnTo>
                  <a:pt x="12280" y="44569"/>
                </a:lnTo>
                <a:lnTo>
                  <a:pt x="12293" y="44784"/>
                </a:lnTo>
                <a:lnTo>
                  <a:pt x="12331" y="44986"/>
                </a:lnTo>
                <a:lnTo>
                  <a:pt x="12369" y="45087"/>
                </a:lnTo>
                <a:lnTo>
                  <a:pt x="12407" y="45188"/>
                </a:lnTo>
                <a:lnTo>
                  <a:pt x="12457" y="45276"/>
                </a:lnTo>
                <a:lnTo>
                  <a:pt x="12508" y="45377"/>
                </a:lnTo>
                <a:lnTo>
                  <a:pt x="12571" y="45453"/>
                </a:lnTo>
                <a:lnTo>
                  <a:pt x="12647" y="45542"/>
                </a:lnTo>
                <a:lnTo>
                  <a:pt x="12710" y="45605"/>
                </a:lnTo>
                <a:lnTo>
                  <a:pt x="12786" y="45668"/>
                </a:lnTo>
                <a:lnTo>
                  <a:pt x="12862" y="45718"/>
                </a:lnTo>
                <a:lnTo>
                  <a:pt x="12937" y="45744"/>
                </a:lnTo>
                <a:lnTo>
                  <a:pt x="13013" y="45769"/>
                </a:lnTo>
                <a:lnTo>
                  <a:pt x="13089" y="45794"/>
                </a:lnTo>
                <a:lnTo>
                  <a:pt x="13228" y="45794"/>
                </a:lnTo>
                <a:lnTo>
                  <a:pt x="13304" y="45769"/>
                </a:lnTo>
                <a:lnTo>
                  <a:pt x="13380" y="45756"/>
                </a:lnTo>
                <a:lnTo>
                  <a:pt x="13455" y="45718"/>
                </a:lnTo>
                <a:lnTo>
                  <a:pt x="13519" y="45681"/>
                </a:lnTo>
                <a:lnTo>
                  <a:pt x="13658" y="45580"/>
                </a:lnTo>
                <a:lnTo>
                  <a:pt x="13797" y="45466"/>
                </a:lnTo>
                <a:lnTo>
                  <a:pt x="13910" y="45314"/>
                </a:lnTo>
                <a:lnTo>
                  <a:pt x="14024" y="45150"/>
                </a:lnTo>
                <a:lnTo>
                  <a:pt x="14125" y="44961"/>
                </a:lnTo>
                <a:lnTo>
                  <a:pt x="14213" y="44758"/>
                </a:lnTo>
                <a:lnTo>
                  <a:pt x="14277" y="44556"/>
                </a:lnTo>
                <a:lnTo>
                  <a:pt x="14327" y="44329"/>
                </a:lnTo>
                <a:lnTo>
                  <a:pt x="14365" y="44114"/>
                </a:lnTo>
                <a:lnTo>
                  <a:pt x="14378" y="43887"/>
                </a:lnTo>
                <a:lnTo>
                  <a:pt x="14365" y="43318"/>
                </a:lnTo>
                <a:lnTo>
                  <a:pt x="14340" y="42750"/>
                </a:lnTo>
                <a:lnTo>
                  <a:pt x="14314" y="42169"/>
                </a:lnTo>
                <a:lnTo>
                  <a:pt x="14264" y="41600"/>
                </a:lnTo>
                <a:lnTo>
                  <a:pt x="14176" y="40451"/>
                </a:lnTo>
                <a:lnTo>
                  <a:pt x="14125" y="39870"/>
                </a:lnTo>
                <a:lnTo>
                  <a:pt x="14087" y="39301"/>
                </a:lnTo>
                <a:lnTo>
                  <a:pt x="14087" y="38998"/>
                </a:lnTo>
                <a:lnTo>
                  <a:pt x="14100" y="38707"/>
                </a:lnTo>
                <a:lnTo>
                  <a:pt x="14150" y="38101"/>
                </a:lnTo>
                <a:lnTo>
                  <a:pt x="14289" y="38126"/>
                </a:lnTo>
                <a:lnTo>
                  <a:pt x="16121" y="43179"/>
                </a:lnTo>
                <a:lnTo>
                  <a:pt x="16083" y="43381"/>
                </a:lnTo>
                <a:lnTo>
                  <a:pt x="16033" y="43596"/>
                </a:lnTo>
                <a:lnTo>
                  <a:pt x="15957" y="43811"/>
                </a:lnTo>
                <a:lnTo>
                  <a:pt x="15868" y="44026"/>
                </a:lnTo>
                <a:lnTo>
                  <a:pt x="15767" y="44253"/>
                </a:lnTo>
                <a:lnTo>
                  <a:pt x="15654" y="44480"/>
                </a:lnTo>
                <a:lnTo>
                  <a:pt x="15401" y="44935"/>
                </a:lnTo>
                <a:lnTo>
                  <a:pt x="15123" y="45403"/>
                </a:lnTo>
                <a:lnTo>
                  <a:pt x="14820" y="45883"/>
                </a:lnTo>
                <a:lnTo>
                  <a:pt x="14529" y="46350"/>
                </a:lnTo>
                <a:lnTo>
                  <a:pt x="14239" y="46818"/>
                </a:lnTo>
                <a:lnTo>
                  <a:pt x="13986" y="47272"/>
                </a:lnTo>
                <a:lnTo>
                  <a:pt x="13885" y="47500"/>
                </a:lnTo>
                <a:lnTo>
                  <a:pt x="13784" y="47714"/>
                </a:lnTo>
                <a:lnTo>
                  <a:pt x="13695" y="47929"/>
                </a:lnTo>
                <a:lnTo>
                  <a:pt x="13632" y="48131"/>
                </a:lnTo>
                <a:lnTo>
                  <a:pt x="13582" y="48333"/>
                </a:lnTo>
                <a:lnTo>
                  <a:pt x="13544" y="48536"/>
                </a:lnTo>
                <a:lnTo>
                  <a:pt x="13531" y="48725"/>
                </a:lnTo>
                <a:lnTo>
                  <a:pt x="13544" y="48902"/>
                </a:lnTo>
                <a:lnTo>
                  <a:pt x="13582" y="49079"/>
                </a:lnTo>
                <a:lnTo>
                  <a:pt x="13645" y="49230"/>
                </a:lnTo>
                <a:lnTo>
                  <a:pt x="13695" y="49319"/>
                </a:lnTo>
                <a:lnTo>
                  <a:pt x="13746" y="49395"/>
                </a:lnTo>
                <a:lnTo>
                  <a:pt x="13797" y="49458"/>
                </a:lnTo>
                <a:lnTo>
                  <a:pt x="13860" y="49534"/>
                </a:lnTo>
                <a:lnTo>
                  <a:pt x="14011" y="49672"/>
                </a:lnTo>
                <a:lnTo>
                  <a:pt x="14201" y="49786"/>
                </a:lnTo>
                <a:lnTo>
                  <a:pt x="14327" y="49849"/>
                </a:lnTo>
                <a:lnTo>
                  <a:pt x="14453" y="49900"/>
                </a:lnTo>
                <a:lnTo>
                  <a:pt x="14567" y="49938"/>
                </a:lnTo>
                <a:lnTo>
                  <a:pt x="14668" y="49950"/>
                </a:lnTo>
                <a:lnTo>
                  <a:pt x="14769" y="49963"/>
                </a:lnTo>
                <a:lnTo>
                  <a:pt x="14870" y="49950"/>
                </a:lnTo>
                <a:lnTo>
                  <a:pt x="14959" y="49938"/>
                </a:lnTo>
                <a:lnTo>
                  <a:pt x="15047" y="49900"/>
                </a:lnTo>
                <a:lnTo>
                  <a:pt x="15136" y="49862"/>
                </a:lnTo>
                <a:lnTo>
                  <a:pt x="15211" y="49811"/>
                </a:lnTo>
                <a:lnTo>
                  <a:pt x="15275" y="49748"/>
                </a:lnTo>
                <a:lnTo>
                  <a:pt x="15350" y="49685"/>
                </a:lnTo>
                <a:lnTo>
                  <a:pt x="15477" y="49534"/>
                </a:lnTo>
                <a:lnTo>
                  <a:pt x="15590" y="49344"/>
                </a:lnTo>
                <a:lnTo>
                  <a:pt x="15692" y="49142"/>
                </a:lnTo>
                <a:lnTo>
                  <a:pt x="15780" y="48927"/>
                </a:lnTo>
                <a:lnTo>
                  <a:pt x="15868" y="48712"/>
                </a:lnTo>
                <a:lnTo>
                  <a:pt x="15944" y="48485"/>
                </a:lnTo>
                <a:lnTo>
                  <a:pt x="16083" y="48056"/>
                </a:lnTo>
                <a:lnTo>
                  <a:pt x="16146" y="47866"/>
                </a:lnTo>
                <a:lnTo>
                  <a:pt x="16210" y="47702"/>
                </a:lnTo>
                <a:lnTo>
                  <a:pt x="16349" y="47348"/>
                </a:lnTo>
                <a:lnTo>
                  <a:pt x="16475" y="46982"/>
                </a:lnTo>
                <a:lnTo>
                  <a:pt x="16576" y="46603"/>
                </a:lnTo>
                <a:lnTo>
                  <a:pt x="16664" y="46224"/>
                </a:lnTo>
                <a:lnTo>
                  <a:pt x="16829" y="45428"/>
                </a:lnTo>
                <a:lnTo>
                  <a:pt x="16917" y="45036"/>
                </a:lnTo>
                <a:lnTo>
                  <a:pt x="17018" y="44619"/>
                </a:lnTo>
                <a:lnTo>
                  <a:pt x="17182" y="44847"/>
                </a:lnTo>
                <a:lnTo>
                  <a:pt x="17296" y="45024"/>
                </a:lnTo>
                <a:lnTo>
                  <a:pt x="17536" y="45441"/>
                </a:lnTo>
                <a:lnTo>
                  <a:pt x="17751" y="45857"/>
                </a:lnTo>
                <a:lnTo>
                  <a:pt x="17966" y="46274"/>
                </a:lnTo>
                <a:lnTo>
                  <a:pt x="18168" y="46691"/>
                </a:lnTo>
                <a:lnTo>
                  <a:pt x="18357" y="47121"/>
                </a:lnTo>
                <a:lnTo>
                  <a:pt x="18534" y="47550"/>
                </a:lnTo>
                <a:lnTo>
                  <a:pt x="18711" y="47992"/>
                </a:lnTo>
                <a:lnTo>
                  <a:pt x="18875" y="48422"/>
                </a:lnTo>
                <a:lnTo>
                  <a:pt x="19027" y="48864"/>
                </a:lnTo>
                <a:lnTo>
                  <a:pt x="19166" y="49319"/>
                </a:lnTo>
                <a:lnTo>
                  <a:pt x="19305" y="49761"/>
                </a:lnTo>
                <a:lnTo>
                  <a:pt x="19431" y="50216"/>
                </a:lnTo>
                <a:lnTo>
                  <a:pt x="19557" y="50670"/>
                </a:lnTo>
                <a:lnTo>
                  <a:pt x="19671" y="51125"/>
                </a:lnTo>
                <a:lnTo>
                  <a:pt x="19873" y="52047"/>
                </a:lnTo>
                <a:lnTo>
                  <a:pt x="19924" y="52363"/>
                </a:lnTo>
                <a:lnTo>
                  <a:pt x="19949" y="52654"/>
                </a:lnTo>
                <a:lnTo>
                  <a:pt x="19949" y="52793"/>
                </a:lnTo>
                <a:lnTo>
                  <a:pt x="19936" y="52919"/>
                </a:lnTo>
                <a:lnTo>
                  <a:pt x="19911" y="53058"/>
                </a:lnTo>
                <a:lnTo>
                  <a:pt x="19886" y="53172"/>
                </a:lnTo>
                <a:lnTo>
                  <a:pt x="19861" y="53298"/>
                </a:lnTo>
                <a:lnTo>
                  <a:pt x="19810" y="53424"/>
                </a:lnTo>
                <a:lnTo>
                  <a:pt x="19760" y="53538"/>
                </a:lnTo>
                <a:lnTo>
                  <a:pt x="19696" y="53652"/>
                </a:lnTo>
                <a:lnTo>
                  <a:pt x="19621" y="53765"/>
                </a:lnTo>
                <a:lnTo>
                  <a:pt x="19545" y="53879"/>
                </a:lnTo>
                <a:lnTo>
                  <a:pt x="19456" y="53993"/>
                </a:lnTo>
                <a:lnTo>
                  <a:pt x="19355" y="54107"/>
                </a:lnTo>
                <a:lnTo>
                  <a:pt x="18938" y="54536"/>
                </a:lnTo>
                <a:lnTo>
                  <a:pt x="18534" y="54978"/>
                </a:lnTo>
                <a:lnTo>
                  <a:pt x="18155" y="55433"/>
                </a:lnTo>
                <a:lnTo>
                  <a:pt x="17966" y="55660"/>
                </a:lnTo>
                <a:lnTo>
                  <a:pt x="17789" y="55900"/>
                </a:lnTo>
                <a:lnTo>
                  <a:pt x="17498" y="56292"/>
                </a:lnTo>
                <a:lnTo>
                  <a:pt x="17170" y="56709"/>
                </a:lnTo>
                <a:lnTo>
                  <a:pt x="17018" y="56936"/>
                </a:lnTo>
                <a:lnTo>
                  <a:pt x="16866" y="57164"/>
                </a:lnTo>
                <a:lnTo>
                  <a:pt x="16728" y="57391"/>
                </a:lnTo>
                <a:lnTo>
                  <a:pt x="16601" y="57618"/>
                </a:lnTo>
                <a:lnTo>
                  <a:pt x="16500" y="57858"/>
                </a:lnTo>
                <a:lnTo>
                  <a:pt x="16437" y="58086"/>
                </a:lnTo>
                <a:lnTo>
                  <a:pt x="16412" y="58199"/>
                </a:lnTo>
                <a:lnTo>
                  <a:pt x="16386" y="58313"/>
                </a:lnTo>
                <a:lnTo>
                  <a:pt x="16386" y="58427"/>
                </a:lnTo>
                <a:lnTo>
                  <a:pt x="16386" y="58528"/>
                </a:lnTo>
                <a:lnTo>
                  <a:pt x="16399" y="58642"/>
                </a:lnTo>
                <a:lnTo>
                  <a:pt x="16424" y="58743"/>
                </a:lnTo>
                <a:lnTo>
                  <a:pt x="16462" y="58844"/>
                </a:lnTo>
                <a:lnTo>
                  <a:pt x="16513" y="58945"/>
                </a:lnTo>
                <a:lnTo>
                  <a:pt x="16576" y="59046"/>
                </a:lnTo>
                <a:lnTo>
                  <a:pt x="16652" y="59147"/>
                </a:lnTo>
                <a:lnTo>
                  <a:pt x="16740" y="59235"/>
                </a:lnTo>
                <a:lnTo>
                  <a:pt x="16841" y="59324"/>
                </a:lnTo>
                <a:lnTo>
                  <a:pt x="16942" y="59400"/>
                </a:lnTo>
                <a:lnTo>
                  <a:pt x="17031" y="59463"/>
                </a:lnTo>
                <a:lnTo>
                  <a:pt x="17132" y="59501"/>
                </a:lnTo>
                <a:lnTo>
                  <a:pt x="17233" y="59526"/>
                </a:lnTo>
                <a:lnTo>
                  <a:pt x="17321" y="59551"/>
                </a:lnTo>
                <a:lnTo>
                  <a:pt x="17410" y="59551"/>
                </a:lnTo>
                <a:lnTo>
                  <a:pt x="17498" y="59539"/>
                </a:lnTo>
                <a:lnTo>
                  <a:pt x="17587" y="59526"/>
                </a:lnTo>
                <a:lnTo>
                  <a:pt x="17662" y="59488"/>
                </a:lnTo>
                <a:lnTo>
                  <a:pt x="17751" y="59450"/>
                </a:lnTo>
                <a:lnTo>
                  <a:pt x="17827" y="59400"/>
                </a:lnTo>
                <a:lnTo>
                  <a:pt x="17902" y="59349"/>
                </a:lnTo>
                <a:lnTo>
                  <a:pt x="18054" y="59210"/>
                </a:lnTo>
                <a:lnTo>
                  <a:pt x="18206" y="59046"/>
                </a:lnTo>
                <a:lnTo>
                  <a:pt x="18345" y="58869"/>
                </a:lnTo>
                <a:lnTo>
                  <a:pt x="18471" y="58667"/>
                </a:lnTo>
                <a:lnTo>
                  <a:pt x="18597" y="58465"/>
                </a:lnTo>
                <a:lnTo>
                  <a:pt x="18711" y="58250"/>
                </a:lnTo>
                <a:lnTo>
                  <a:pt x="18938" y="57846"/>
                </a:lnTo>
                <a:lnTo>
                  <a:pt x="19128" y="57479"/>
                </a:lnTo>
                <a:lnTo>
                  <a:pt x="19317" y="57138"/>
                </a:lnTo>
                <a:lnTo>
                  <a:pt x="19482" y="56785"/>
                </a:lnTo>
                <a:lnTo>
                  <a:pt x="19646" y="56418"/>
                </a:lnTo>
                <a:lnTo>
                  <a:pt x="19797" y="56052"/>
                </a:lnTo>
                <a:lnTo>
                  <a:pt x="20113" y="55269"/>
                </a:lnTo>
                <a:lnTo>
                  <a:pt x="20442" y="54460"/>
                </a:lnTo>
                <a:lnTo>
                  <a:pt x="20505" y="55395"/>
                </a:lnTo>
                <a:lnTo>
                  <a:pt x="20568" y="56292"/>
                </a:lnTo>
                <a:lnTo>
                  <a:pt x="20606" y="57164"/>
                </a:lnTo>
                <a:lnTo>
                  <a:pt x="20619" y="57593"/>
                </a:lnTo>
                <a:lnTo>
                  <a:pt x="20631" y="58010"/>
                </a:lnTo>
                <a:lnTo>
                  <a:pt x="20619" y="58793"/>
                </a:lnTo>
                <a:lnTo>
                  <a:pt x="20593" y="59513"/>
                </a:lnTo>
                <a:lnTo>
                  <a:pt x="20543" y="60233"/>
                </a:lnTo>
                <a:lnTo>
                  <a:pt x="20505" y="61029"/>
                </a:lnTo>
                <a:lnTo>
                  <a:pt x="20202" y="61054"/>
                </a:lnTo>
                <a:lnTo>
                  <a:pt x="19886" y="61067"/>
                </a:lnTo>
                <a:lnTo>
                  <a:pt x="19229" y="61092"/>
                </a:lnTo>
                <a:lnTo>
                  <a:pt x="18888" y="61118"/>
                </a:lnTo>
                <a:lnTo>
                  <a:pt x="18559" y="61143"/>
                </a:lnTo>
                <a:lnTo>
                  <a:pt x="18231" y="61181"/>
                </a:lnTo>
                <a:lnTo>
                  <a:pt x="17915" y="61231"/>
                </a:lnTo>
                <a:lnTo>
                  <a:pt x="17612" y="61307"/>
                </a:lnTo>
                <a:lnTo>
                  <a:pt x="17473" y="61345"/>
                </a:lnTo>
                <a:lnTo>
                  <a:pt x="17347" y="61396"/>
                </a:lnTo>
                <a:lnTo>
                  <a:pt x="17220" y="61459"/>
                </a:lnTo>
                <a:lnTo>
                  <a:pt x="17107" y="61535"/>
                </a:lnTo>
                <a:lnTo>
                  <a:pt x="16993" y="61610"/>
                </a:lnTo>
                <a:lnTo>
                  <a:pt x="16892" y="61686"/>
                </a:lnTo>
                <a:lnTo>
                  <a:pt x="16803" y="61787"/>
                </a:lnTo>
                <a:lnTo>
                  <a:pt x="16728" y="61888"/>
                </a:lnTo>
                <a:lnTo>
                  <a:pt x="16664" y="62002"/>
                </a:lnTo>
                <a:lnTo>
                  <a:pt x="16601" y="62141"/>
                </a:lnTo>
                <a:lnTo>
                  <a:pt x="16563" y="62280"/>
                </a:lnTo>
                <a:lnTo>
                  <a:pt x="16525" y="62431"/>
                </a:lnTo>
                <a:lnTo>
                  <a:pt x="16513" y="62596"/>
                </a:lnTo>
                <a:lnTo>
                  <a:pt x="16513" y="62773"/>
                </a:lnTo>
                <a:lnTo>
                  <a:pt x="16513" y="62874"/>
                </a:lnTo>
                <a:lnTo>
                  <a:pt x="16538" y="62987"/>
                </a:lnTo>
                <a:lnTo>
                  <a:pt x="16563" y="63101"/>
                </a:lnTo>
                <a:lnTo>
                  <a:pt x="16601" y="63215"/>
                </a:lnTo>
                <a:lnTo>
                  <a:pt x="16652" y="63328"/>
                </a:lnTo>
                <a:lnTo>
                  <a:pt x="16728" y="63429"/>
                </a:lnTo>
                <a:lnTo>
                  <a:pt x="16829" y="63518"/>
                </a:lnTo>
                <a:lnTo>
                  <a:pt x="16942" y="63581"/>
                </a:lnTo>
                <a:lnTo>
                  <a:pt x="17043" y="63632"/>
                </a:lnTo>
                <a:lnTo>
                  <a:pt x="17144" y="63657"/>
                </a:lnTo>
                <a:lnTo>
                  <a:pt x="17245" y="63669"/>
                </a:lnTo>
                <a:lnTo>
                  <a:pt x="17347" y="63669"/>
                </a:lnTo>
                <a:lnTo>
                  <a:pt x="17448" y="63657"/>
                </a:lnTo>
                <a:lnTo>
                  <a:pt x="17549" y="63644"/>
                </a:lnTo>
                <a:lnTo>
                  <a:pt x="17763" y="63581"/>
                </a:lnTo>
                <a:lnTo>
                  <a:pt x="17978" y="63505"/>
                </a:lnTo>
                <a:lnTo>
                  <a:pt x="18193" y="63429"/>
                </a:lnTo>
                <a:lnTo>
                  <a:pt x="18408" y="63366"/>
                </a:lnTo>
                <a:lnTo>
                  <a:pt x="18623" y="63316"/>
                </a:lnTo>
                <a:lnTo>
                  <a:pt x="18383" y="63581"/>
                </a:lnTo>
                <a:lnTo>
                  <a:pt x="18168" y="63834"/>
                </a:lnTo>
                <a:lnTo>
                  <a:pt x="17966" y="64074"/>
                </a:lnTo>
                <a:lnTo>
                  <a:pt x="17789" y="64301"/>
                </a:lnTo>
                <a:lnTo>
                  <a:pt x="17637" y="64528"/>
                </a:lnTo>
                <a:lnTo>
                  <a:pt x="17511" y="64731"/>
                </a:lnTo>
                <a:lnTo>
                  <a:pt x="17410" y="64933"/>
                </a:lnTo>
                <a:lnTo>
                  <a:pt x="17334" y="65110"/>
                </a:lnTo>
                <a:lnTo>
                  <a:pt x="17283" y="65286"/>
                </a:lnTo>
                <a:lnTo>
                  <a:pt x="17271" y="65451"/>
                </a:lnTo>
                <a:lnTo>
                  <a:pt x="17271" y="65526"/>
                </a:lnTo>
                <a:lnTo>
                  <a:pt x="17283" y="65602"/>
                </a:lnTo>
                <a:lnTo>
                  <a:pt x="17296" y="65678"/>
                </a:lnTo>
                <a:lnTo>
                  <a:pt x="17321" y="65754"/>
                </a:lnTo>
                <a:lnTo>
                  <a:pt x="17359" y="65817"/>
                </a:lnTo>
                <a:lnTo>
                  <a:pt x="17397" y="65880"/>
                </a:lnTo>
                <a:lnTo>
                  <a:pt x="17448" y="65943"/>
                </a:lnTo>
                <a:lnTo>
                  <a:pt x="17511" y="66006"/>
                </a:lnTo>
                <a:lnTo>
                  <a:pt x="17650" y="66120"/>
                </a:lnTo>
                <a:lnTo>
                  <a:pt x="17827" y="66221"/>
                </a:lnTo>
                <a:lnTo>
                  <a:pt x="17915" y="66259"/>
                </a:lnTo>
                <a:lnTo>
                  <a:pt x="18004" y="66297"/>
                </a:lnTo>
                <a:lnTo>
                  <a:pt x="18079" y="66310"/>
                </a:lnTo>
                <a:lnTo>
                  <a:pt x="18168" y="66322"/>
                </a:lnTo>
                <a:lnTo>
                  <a:pt x="18244" y="66322"/>
                </a:lnTo>
                <a:lnTo>
                  <a:pt x="18319" y="66310"/>
                </a:lnTo>
                <a:lnTo>
                  <a:pt x="18383" y="66297"/>
                </a:lnTo>
                <a:lnTo>
                  <a:pt x="18458" y="66259"/>
                </a:lnTo>
                <a:lnTo>
                  <a:pt x="18585" y="66183"/>
                </a:lnTo>
                <a:lnTo>
                  <a:pt x="18711" y="66082"/>
                </a:lnTo>
                <a:lnTo>
                  <a:pt x="18825" y="65956"/>
                </a:lnTo>
                <a:lnTo>
                  <a:pt x="18938" y="65817"/>
                </a:lnTo>
                <a:lnTo>
                  <a:pt x="19039" y="65665"/>
                </a:lnTo>
                <a:lnTo>
                  <a:pt x="19141" y="65501"/>
                </a:lnTo>
                <a:lnTo>
                  <a:pt x="19343" y="65160"/>
                </a:lnTo>
                <a:lnTo>
                  <a:pt x="19444" y="64996"/>
                </a:lnTo>
                <a:lnTo>
                  <a:pt x="19545" y="64844"/>
                </a:lnTo>
                <a:lnTo>
                  <a:pt x="19659" y="64693"/>
                </a:lnTo>
                <a:lnTo>
                  <a:pt x="19772" y="64579"/>
                </a:lnTo>
                <a:lnTo>
                  <a:pt x="19760" y="64541"/>
                </a:lnTo>
                <a:lnTo>
                  <a:pt x="19810" y="64503"/>
                </a:lnTo>
                <a:lnTo>
                  <a:pt x="19785" y="64554"/>
                </a:lnTo>
                <a:lnTo>
                  <a:pt x="19772" y="64579"/>
                </a:lnTo>
                <a:lnTo>
                  <a:pt x="20164" y="66562"/>
                </a:lnTo>
                <a:lnTo>
                  <a:pt x="20202" y="66651"/>
                </a:lnTo>
                <a:lnTo>
                  <a:pt x="20265" y="66727"/>
                </a:lnTo>
                <a:lnTo>
                  <a:pt x="20315" y="66802"/>
                </a:lnTo>
                <a:lnTo>
                  <a:pt x="20391" y="66878"/>
                </a:lnTo>
                <a:lnTo>
                  <a:pt x="20454" y="66941"/>
                </a:lnTo>
                <a:lnTo>
                  <a:pt x="20543" y="66992"/>
                </a:lnTo>
                <a:lnTo>
                  <a:pt x="20619" y="67030"/>
                </a:lnTo>
                <a:lnTo>
                  <a:pt x="20720" y="67055"/>
                </a:lnTo>
                <a:lnTo>
                  <a:pt x="20909" y="67055"/>
                </a:lnTo>
                <a:lnTo>
                  <a:pt x="21023" y="67017"/>
                </a:lnTo>
                <a:lnTo>
                  <a:pt x="21137" y="66967"/>
                </a:lnTo>
                <a:lnTo>
                  <a:pt x="21250" y="66903"/>
                </a:lnTo>
                <a:lnTo>
                  <a:pt x="21377" y="66802"/>
                </a:lnTo>
                <a:lnTo>
                  <a:pt x="21503" y="66676"/>
                </a:lnTo>
                <a:lnTo>
                  <a:pt x="21629" y="66524"/>
                </a:lnTo>
                <a:lnTo>
                  <a:pt x="21718" y="66398"/>
                </a:lnTo>
                <a:lnTo>
                  <a:pt x="21768" y="66259"/>
                </a:lnTo>
                <a:lnTo>
                  <a:pt x="21806" y="66120"/>
                </a:lnTo>
                <a:lnTo>
                  <a:pt x="21819" y="65981"/>
                </a:lnTo>
                <a:lnTo>
                  <a:pt x="21819" y="65842"/>
                </a:lnTo>
                <a:lnTo>
                  <a:pt x="21806" y="65691"/>
                </a:lnTo>
                <a:lnTo>
                  <a:pt x="21781" y="65552"/>
                </a:lnTo>
                <a:lnTo>
                  <a:pt x="21756" y="65400"/>
                </a:lnTo>
                <a:lnTo>
                  <a:pt x="21693" y="65110"/>
                </a:lnTo>
                <a:lnTo>
                  <a:pt x="21629" y="64832"/>
                </a:lnTo>
                <a:lnTo>
                  <a:pt x="21617" y="64693"/>
                </a:lnTo>
                <a:lnTo>
                  <a:pt x="21604" y="64554"/>
                </a:lnTo>
                <a:lnTo>
                  <a:pt x="21617" y="64427"/>
                </a:lnTo>
                <a:lnTo>
                  <a:pt x="21642" y="64301"/>
                </a:lnTo>
                <a:lnTo>
                  <a:pt x="21743" y="64364"/>
                </a:lnTo>
                <a:lnTo>
                  <a:pt x="21831" y="64440"/>
                </a:lnTo>
                <a:lnTo>
                  <a:pt x="22021" y="64604"/>
                </a:lnTo>
                <a:lnTo>
                  <a:pt x="22223" y="64794"/>
                </a:lnTo>
                <a:lnTo>
                  <a:pt x="22425" y="64983"/>
                </a:lnTo>
                <a:lnTo>
                  <a:pt x="22526" y="65059"/>
                </a:lnTo>
                <a:lnTo>
                  <a:pt x="22640" y="65147"/>
                </a:lnTo>
                <a:lnTo>
                  <a:pt x="22754" y="65211"/>
                </a:lnTo>
                <a:lnTo>
                  <a:pt x="22867" y="65274"/>
                </a:lnTo>
                <a:lnTo>
                  <a:pt x="22981" y="65324"/>
                </a:lnTo>
                <a:lnTo>
                  <a:pt x="23107" y="65350"/>
                </a:lnTo>
                <a:lnTo>
                  <a:pt x="23234" y="65362"/>
                </a:lnTo>
                <a:lnTo>
                  <a:pt x="23360" y="65350"/>
                </a:lnTo>
                <a:lnTo>
                  <a:pt x="23436" y="65324"/>
                </a:lnTo>
                <a:lnTo>
                  <a:pt x="23512" y="65286"/>
                </a:lnTo>
                <a:lnTo>
                  <a:pt x="23600" y="65236"/>
                </a:lnTo>
                <a:lnTo>
                  <a:pt x="23701" y="65173"/>
                </a:lnTo>
                <a:lnTo>
                  <a:pt x="23777" y="65097"/>
                </a:lnTo>
                <a:lnTo>
                  <a:pt x="23853" y="65034"/>
                </a:lnTo>
                <a:lnTo>
                  <a:pt x="23916" y="64958"/>
                </a:lnTo>
                <a:lnTo>
                  <a:pt x="23954" y="64895"/>
                </a:lnTo>
                <a:lnTo>
                  <a:pt x="24017" y="64731"/>
                </a:lnTo>
                <a:lnTo>
                  <a:pt x="24068" y="64566"/>
                </a:lnTo>
                <a:lnTo>
                  <a:pt x="24093" y="64415"/>
                </a:lnTo>
                <a:lnTo>
                  <a:pt x="24106" y="64263"/>
                </a:lnTo>
                <a:lnTo>
                  <a:pt x="24106" y="64112"/>
                </a:lnTo>
                <a:lnTo>
                  <a:pt x="24080" y="63973"/>
                </a:lnTo>
                <a:lnTo>
                  <a:pt x="24055" y="63834"/>
                </a:lnTo>
                <a:lnTo>
                  <a:pt x="24004" y="63695"/>
                </a:lnTo>
                <a:lnTo>
                  <a:pt x="23954" y="63556"/>
                </a:lnTo>
                <a:lnTo>
                  <a:pt x="23878" y="63429"/>
                </a:lnTo>
                <a:lnTo>
                  <a:pt x="23802" y="63303"/>
                </a:lnTo>
                <a:lnTo>
                  <a:pt x="23714" y="63177"/>
                </a:lnTo>
                <a:lnTo>
                  <a:pt x="23613" y="63050"/>
                </a:lnTo>
                <a:lnTo>
                  <a:pt x="23499" y="62937"/>
                </a:lnTo>
                <a:lnTo>
                  <a:pt x="23259" y="62697"/>
                </a:lnTo>
                <a:lnTo>
                  <a:pt x="23006" y="62482"/>
                </a:lnTo>
                <a:lnTo>
                  <a:pt x="22728" y="62255"/>
                </a:lnTo>
                <a:lnTo>
                  <a:pt x="22438" y="62052"/>
                </a:lnTo>
                <a:lnTo>
                  <a:pt x="22135" y="61838"/>
                </a:lnTo>
                <a:lnTo>
                  <a:pt x="21554" y="61433"/>
                </a:lnTo>
                <a:lnTo>
                  <a:pt x="21288" y="61231"/>
                </a:lnTo>
                <a:lnTo>
                  <a:pt x="21036" y="61029"/>
                </a:lnTo>
                <a:lnTo>
                  <a:pt x="21099" y="60625"/>
                </a:lnTo>
                <a:lnTo>
                  <a:pt x="21149" y="60233"/>
                </a:lnTo>
                <a:lnTo>
                  <a:pt x="21200" y="59842"/>
                </a:lnTo>
                <a:lnTo>
                  <a:pt x="21238" y="59437"/>
                </a:lnTo>
                <a:lnTo>
                  <a:pt x="21263" y="59046"/>
                </a:lnTo>
                <a:lnTo>
                  <a:pt x="21276" y="58654"/>
                </a:lnTo>
                <a:lnTo>
                  <a:pt x="21276" y="58263"/>
                </a:lnTo>
                <a:lnTo>
                  <a:pt x="21276" y="57871"/>
                </a:lnTo>
                <a:lnTo>
                  <a:pt x="21263" y="57479"/>
                </a:lnTo>
                <a:lnTo>
                  <a:pt x="21250" y="57100"/>
                </a:lnTo>
                <a:lnTo>
                  <a:pt x="21200" y="56330"/>
                </a:lnTo>
                <a:lnTo>
                  <a:pt x="21111" y="55559"/>
                </a:lnTo>
                <a:lnTo>
                  <a:pt x="21010" y="54801"/>
                </a:lnTo>
                <a:lnTo>
                  <a:pt x="20884" y="54043"/>
                </a:lnTo>
                <a:lnTo>
                  <a:pt x="20745" y="53298"/>
                </a:lnTo>
                <a:lnTo>
                  <a:pt x="20593" y="52553"/>
                </a:lnTo>
                <a:lnTo>
                  <a:pt x="20429" y="51807"/>
                </a:lnTo>
                <a:lnTo>
                  <a:pt x="20075" y="50355"/>
                </a:lnTo>
                <a:lnTo>
                  <a:pt x="19734" y="48915"/>
                </a:lnTo>
                <a:lnTo>
                  <a:pt x="20581" y="49609"/>
                </a:lnTo>
                <a:lnTo>
                  <a:pt x="21478" y="50342"/>
                </a:lnTo>
                <a:lnTo>
                  <a:pt x="22400" y="51075"/>
                </a:lnTo>
                <a:lnTo>
                  <a:pt x="22880" y="51441"/>
                </a:lnTo>
                <a:lnTo>
                  <a:pt x="23360" y="51795"/>
                </a:lnTo>
                <a:lnTo>
                  <a:pt x="23499" y="51871"/>
                </a:lnTo>
                <a:lnTo>
                  <a:pt x="23651" y="51946"/>
                </a:lnTo>
                <a:lnTo>
                  <a:pt x="23828" y="52022"/>
                </a:lnTo>
                <a:lnTo>
                  <a:pt x="24004" y="52073"/>
                </a:lnTo>
                <a:lnTo>
                  <a:pt x="24207" y="52123"/>
                </a:lnTo>
                <a:lnTo>
                  <a:pt x="24396" y="52148"/>
                </a:lnTo>
                <a:lnTo>
                  <a:pt x="24586" y="52161"/>
                </a:lnTo>
                <a:lnTo>
                  <a:pt x="24775" y="52161"/>
                </a:lnTo>
                <a:lnTo>
                  <a:pt x="24952" y="52136"/>
                </a:lnTo>
                <a:lnTo>
                  <a:pt x="25104" y="52085"/>
                </a:lnTo>
                <a:lnTo>
                  <a:pt x="25179" y="52060"/>
                </a:lnTo>
                <a:lnTo>
                  <a:pt x="25243" y="52022"/>
                </a:lnTo>
                <a:lnTo>
                  <a:pt x="25306" y="51972"/>
                </a:lnTo>
                <a:lnTo>
                  <a:pt x="25356" y="51921"/>
                </a:lnTo>
                <a:lnTo>
                  <a:pt x="25394" y="51858"/>
                </a:lnTo>
                <a:lnTo>
                  <a:pt x="25432" y="51795"/>
                </a:lnTo>
                <a:lnTo>
                  <a:pt x="25457" y="51719"/>
                </a:lnTo>
                <a:lnTo>
                  <a:pt x="25470" y="51643"/>
                </a:lnTo>
                <a:lnTo>
                  <a:pt x="25483" y="51555"/>
                </a:lnTo>
                <a:lnTo>
                  <a:pt x="25470" y="51454"/>
                </a:lnTo>
                <a:lnTo>
                  <a:pt x="25457" y="51353"/>
                </a:lnTo>
                <a:lnTo>
                  <a:pt x="25432" y="51239"/>
                </a:lnTo>
                <a:lnTo>
                  <a:pt x="25280" y="50999"/>
                </a:lnTo>
                <a:lnTo>
                  <a:pt x="25116" y="50772"/>
                </a:lnTo>
                <a:lnTo>
                  <a:pt x="24952" y="50557"/>
                </a:lnTo>
                <a:lnTo>
                  <a:pt x="24775" y="50342"/>
                </a:lnTo>
                <a:lnTo>
                  <a:pt x="24598" y="50140"/>
                </a:lnTo>
                <a:lnTo>
                  <a:pt x="24421" y="49950"/>
                </a:lnTo>
                <a:lnTo>
                  <a:pt x="24232" y="49761"/>
                </a:lnTo>
                <a:lnTo>
                  <a:pt x="24030" y="49584"/>
                </a:lnTo>
                <a:lnTo>
                  <a:pt x="23828" y="49407"/>
                </a:lnTo>
                <a:lnTo>
                  <a:pt x="23625" y="49243"/>
                </a:lnTo>
                <a:lnTo>
                  <a:pt x="23196" y="48940"/>
                </a:lnTo>
                <a:lnTo>
                  <a:pt x="22766" y="48637"/>
                </a:lnTo>
                <a:lnTo>
                  <a:pt x="22312" y="48371"/>
                </a:lnTo>
                <a:lnTo>
                  <a:pt x="21857" y="48106"/>
                </a:lnTo>
                <a:lnTo>
                  <a:pt x="21402" y="47853"/>
                </a:lnTo>
                <a:lnTo>
                  <a:pt x="20480" y="47348"/>
                </a:lnTo>
                <a:lnTo>
                  <a:pt x="20025" y="47095"/>
                </a:lnTo>
                <a:lnTo>
                  <a:pt x="19570" y="46843"/>
                </a:lnTo>
                <a:lnTo>
                  <a:pt x="19128" y="46577"/>
                </a:lnTo>
                <a:lnTo>
                  <a:pt x="18698" y="46300"/>
                </a:lnTo>
                <a:lnTo>
                  <a:pt x="18269" y="45516"/>
                </a:lnTo>
                <a:lnTo>
                  <a:pt x="17852" y="44784"/>
                </a:lnTo>
                <a:lnTo>
                  <a:pt x="17372" y="43963"/>
                </a:lnTo>
                <a:lnTo>
                  <a:pt x="16917" y="43116"/>
                </a:lnTo>
                <a:lnTo>
                  <a:pt x="16702" y="42699"/>
                </a:lnTo>
                <a:lnTo>
                  <a:pt x="16487" y="42270"/>
                </a:lnTo>
                <a:lnTo>
                  <a:pt x="16273" y="41840"/>
                </a:lnTo>
                <a:lnTo>
                  <a:pt x="16083" y="41411"/>
                </a:lnTo>
                <a:lnTo>
                  <a:pt x="15894" y="40981"/>
                </a:lnTo>
                <a:lnTo>
                  <a:pt x="15717" y="40539"/>
                </a:lnTo>
                <a:lnTo>
                  <a:pt x="15553" y="40097"/>
                </a:lnTo>
                <a:lnTo>
                  <a:pt x="15401" y="39642"/>
                </a:lnTo>
                <a:lnTo>
                  <a:pt x="15249" y="39187"/>
                </a:lnTo>
                <a:lnTo>
                  <a:pt x="15123" y="38733"/>
                </a:lnTo>
                <a:lnTo>
                  <a:pt x="15022" y="38265"/>
                </a:lnTo>
                <a:lnTo>
                  <a:pt x="14921" y="37785"/>
                </a:lnTo>
                <a:lnTo>
                  <a:pt x="14870" y="37457"/>
                </a:lnTo>
                <a:lnTo>
                  <a:pt x="14845" y="37293"/>
                </a:lnTo>
                <a:lnTo>
                  <a:pt x="14845" y="37116"/>
                </a:lnTo>
                <a:lnTo>
                  <a:pt x="14845" y="36951"/>
                </a:lnTo>
                <a:lnTo>
                  <a:pt x="14858" y="36787"/>
                </a:lnTo>
                <a:lnTo>
                  <a:pt x="14883" y="36623"/>
                </a:lnTo>
                <a:lnTo>
                  <a:pt x="14921" y="36471"/>
                </a:lnTo>
                <a:lnTo>
                  <a:pt x="15603" y="34412"/>
                </a:lnTo>
                <a:lnTo>
                  <a:pt x="16298" y="32391"/>
                </a:lnTo>
                <a:lnTo>
                  <a:pt x="17599" y="28601"/>
                </a:lnTo>
                <a:lnTo>
                  <a:pt x="17940" y="30256"/>
                </a:lnTo>
                <a:lnTo>
                  <a:pt x="18155" y="31204"/>
                </a:lnTo>
                <a:lnTo>
                  <a:pt x="18269" y="31696"/>
                </a:lnTo>
                <a:lnTo>
                  <a:pt x="18395" y="32176"/>
                </a:lnTo>
                <a:lnTo>
                  <a:pt x="18433" y="32303"/>
                </a:lnTo>
                <a:lnTo>
                  <a:pt x="18484" y="32429"/>
                </a:lnTo>
                <a:lnTo>
                  <a:pt x="18547" y="32568"/>
                </a:lnTo>
                <a:lnTo>
                  <a:pt x="18623" y="32694"/>
                </a:lnTo>
                <a:lnTo>
                  <a:pt x="18698" y="32821"/>
                </a:lnTo>
                <a:lnTo>
                  <a:pt x="18787" y="32934"/>
                </a:lnTo>
                <a:lnTo>
                  <a:pt x="18888" y="33035"/>
                </a:lnTo>
                <a:lnTo>
                  <a:pt x="18989" y="33124"/>
                </a:lnTo>
                <a:lnTo>
                  <a:pt x="19103" y="33200"/>
                </a:lnTo>
                <a:lnTo>
                  <a:pt x="19216" y="33250"/>
                </a:lnTo>
                <a:lnTo>
                  <a:pt x="19330" y="33288"/>
                </a:lnTo>
                <a:lnTo>
                  <a:pt x="19456" y="33288"/>
                </a:lnTo>
                <a:lnTo>
                  <a:pt x="19520" y="33275"/>
                </a:lnTo>
                <a:lnTo>
                  <a:pt x="19583" y="33263"/>
                </a:lnTo>
                <a:lnTo>
                  <a:pt x="19646" y="33237"/>
                </a:lnTo>
                <a:lnTo>
                  <a:pt x="19709" y="33200"/>
                </a:lnTo>
                <a:lnTo>
                  <a:pt x="19772" y="33162"/>
                </a:lnTo>
                <a:lnTo>
                  <a:pt x="19835" y="33111"/>
                </a:lnTo>
                <a:lnTo>
                  <a:pt x="19962" y="32972"/>
                </a:lnTo>
                <a:lnTo>
                  <a:pt x="20050" y="32858"/>
                </a:lnTo>
                <a:lnTo>
                  <a:pt x="20113" y="32719"/>
                </a:lnTo>
                <a:lnTo>
                  <a:pt x="20151" y="32568"/>
                </a:lnTo>
                <a:lnTo>
                  <a:pt x="20176" y="32416"/>
                </a:lnTo>
                <a:lnTo>
                  <a:pt x="20202" y="32252"/>
                </a:lnTo>
                <a:lnTo>
                  <a:pt x="20202" y="32088"/>
                </a:lnTo>
                <a:lnTo>
                  <a:pt x="20214" y="31747"/>
                </a:lnTo>
                <a:lnTo>
                  <a:pt x="20214" y="31393"/>
                </a:lnTo>
                <a:lnTo>
                  <a:pt x="20189" y="31052"/>
                </a:lnTo>
                <a:lnTo>
                  <a:pt x="20151" y="30711"/>
                </a:lnTo>
                <a:lnTo>
                  <a:pt x="20101" y="30370"/>
                </a:lnTo>
                <a:lnTo>
                  <a:pt x="20025" y="30041"/>
                </a:lnTo>
                <a:lnTo>
                  <a:pt x="19936" y="29726"/>
                </a:lnTo>
                <a:lnTo>
                  <a:pt x="19835" y="29397"/>
                </a:lnTo>
                <a:lnTo>
                  <a:pt x="19722" y="29081"/>
                </a:lnTo>
                <a:lnTo>
                  <a:pt x="19595" y="28778"/>
                </a:lnTo>
                <a:lnTo>
                  <a:pt x="19456" y="28462"/>
                </a:lnTo>
                <a:lnTo>
                  <a:pt x="19305" y="28159"/>
                </a:lnTo>
                <a:lnTo>
                  <a:pt x="19153" y="27856"/>
                </a:lnTo>
                <a:lnTo>
                  <a:pt x="18989" y="27565"/>
                </a:lnTo>
                <a:lnTo>
                  <a:pt x="18812" y="27262"/>
                </a:lnTo>
                <a:lnTo>
                  <a:pt x="18446" y="26681"/>
                </a:lnTo>
                <a:lnTo>
                  <a:pt x="18370" y="26542"/>
                </a:lnTo>
                <a:lnTo>
                  <a:pt x="18294" y="26391"/>
                </a:lnTo>
                <a:lnTo>
                  <a:pt x="18231" y="26226"/>
                </a:lnTo>
                <a:lnTo>
                  <a:pt x="18180" y="26062"/>
                </a:lnTo>
                <a:lnTo>
                  <a:pt x="18142" y="25898"/>
                </a:lnTo>
                <a:lnTo>
                  <a:pt x="18117" y="25734"/>
                </a:lnTo>
                <a:lnTo>
                  <a:pt x="18117" y="25569"/>
                </a:lnTo>
                <a:lnTo>
                  <a:pt x="18130" y="25405"/>
                </a:lnTo>
                <a:lnTo>
                  <a:pt x="18231" y="24774"/>
                </a:lnTo>
                <a:lnTo>
                  <a:pt x="18319" y="24129"/>
                </a:lnTo>
                <a:lnTo>
                  <a:pt x="18395" y="23498"/>
                </a:lnTo>
                <a:lnTo>
                  <a:pt x="18458" y="22853"/>
                </a:lnTo>
                <a:lnTo>
                  <a:pt x="18521" y="22209"/>
                </a:lnTo>
                <a:lnTo>
                  <a:pt x="18559" y="21578"/>
                </a:lnTo>
                <a:lnTo>
                  <a:pt x="18585" y="20933"/>
                </a:lnTo>
                <a:lnTo>
                  <a:pt x="18597" y="20302"/>
                </a:lnTo>
                <a:lnTo>
                  <a:pt x="18597" y="19657"/>
                </a:lnTo>
                <a:lnTo>
                  <a:pt x="18597" y="19013"/>
                </a:lnTo>
                <a:lnTo>
                  <a:pt x="18572" y="18381"/>
                </a:lnTo>
                <a:lnTo>
                  <a:pt x="18547" y="17737"/>
                </a:lnTo>
                <a:lnTo>
                  <a:pt x="18509" y="17093"/>
                </a:lnTo>
                <a:lnTo>
                  <a:pt x="18458" y="16461"/>
                </a:lnTo>
                <a:lnTo>
                  <a:pt x="18395" y="15817"/>
                </a:lnTo>
                <a:lnTo>
                  <a:pt x="18319" y="15173"/>
                </a:lnTo>
                <a:lnTo>
                  <a:pt x="18256" y="14705"/>
                </a:lnTo>
                <a:lnTo>
                  <a:pt x="18193" y="14225"/>
                </a:lnTo>
                <a:lnTo>
                  <a:pt x="18105" y="13745"/>
                </a:lnTo>
                <a:lnTo>
                  <a:pt x="18016" y="13278"/>
                </a:lnTo>
                <a:lnTo>
                  <a:pt x="17928" y="12810"/>
                </a:lnTo>
                <a:lnTo>
                  <a:pt x="17827" y="12356"/>
                </a:lnTo>
                <a:lnTo>
                  <a:pt x="17713" y="11888"/>
                </a:lnTo>
                <a:lnTo>
                  <a:pt x="17587" y="11434"/>
                </a:lnTo>
                <a:lnTo>
                  <a:pt x="17460" y="10979"/>
                </a:lnTo>
                <a:lnTo>
                  <a:pt x="17321" y="10524"/>
                </a:lnTo>
                <a:lnTo>
                  <a:pt x="17182" y="10082"/>
                </a:lnTo>
                <a:lnTo>
                  <a:pt x="17031" y="9627"/>
                </a:lnTo>
                <a:lnTo>
                  <a:pt x="16715" y="8743"/>
                </a:lnTo>
                <a:lnTo>
                  <a:pt x="16374" y="7871"/>
                </a:lnTo>
                <a:lnTo>
                  <a:pt x="16007" y="6999"/>
                </a:lnTo>
                <a:lnTo>
                  <a:pt x="15616" y="6153"/>
                </a:lnTo>
                <a:lnTo>
                  <a:pt x="15199" y="5307"/>
                </a:lnTo>
                <a:lnTo>
                  <a:pt x="14757" y="4460"/>
                </a:lnTo>
                <a:lnTo>
                  <a:pt x="14302" y="3627"/>
                </a:lnTo>
                <a:lnTo>
                  <a:pt x="13834" y="2805"/>
                </a:lnTo>
                <a:lnTo>
                  <a:pt x="13342" y="1984"/>
                </a:lnTo>
                <a:lnTo>
                  <a:pt x="12824" y="1176"/>
                </a:lnTo>
                <a:lnTo>
                  <a:pt x="12710" y="1012"/>
                </a:lnTo>
                <a:lnTo>
                  <a:pt x="12584" y="860"/>
                </a:lnTo>
                <a:lnTo>
                  <a:pt x="12445" y="708"/>
                </a:lnTo>
                <a:lnTo>
                  <a:pt x="12306" y="569"/>
                </a:lnTo>
                <a:lnTo>
                  <a:pt x="12003" y="292"/>
                </a:lnTo>
                <a:lnTo>
                  <a:pt x="116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2"/>
          <p:cNvSpPr/>
          <p:nvPr/>
        </p:nvSpPr>
        <p:spPr>
          <a:xfrm rot="10800000">
            <a:off x="7312202" y="2251441"/>
            <a:ext cx="269861" cy="723513"/>
          </a:xfrm>
          <a:custGeom>
            <a:avLst/>
            <a:gdLst/>
            <a:ahLst/>
            <a:cxnLst/>
            <a:rect l="l" t="t" r="r" b="b"/>
            <a:pathLst>
              <a:path w="30043" h="80547" extrusionOk="0">
                <a:moveTo>
                  <a:pt x="11080" y="29182"/>
                </a:moveTo>
                <a:lnTo>
                  <a:pt x="11168" y="29498"/>
                </a:lnTo>
                <a:lnTo>
                  <a:pt x="11244" y="29801"/>
                </a:lnTo>
                <a:lnTo>
                  <a:pt x="11307" y="30104"/>
                </a:lnTo>
                <a:lnTo>
                  <a:pt x="11370" y="30408"/>
                </a:lnTo>
                <a:lnTo>
                  <a:pt x="11421" y="30711"/>
                </a:lnTo>
                <a:lnTo>
                  <a:pt x="11459" y="31001"/>
                </a:lnTo>
                <a:lnTo>
                  <a:pt x="11484" y="31304"/>
                </a:lnTo>
                <a:lnTo>
                  <a:pt x="11509" y="31595"/>
                </a:lnTo>
                <a:lnTo>
                  <a:pt x="11509" y="31886"/>
                </a:lnTo>
                <a:lnTo>
                  <a:pt x="11522" y="32176"/>
                </a:lnTo>
                <a:lnTo>
                  <a:pt x="11509" y="32467"/>
                </a:lnTo>
                <a:lnTo>
                  <a:pt x="11497" y="32757"/>
                </a:lnTo>
                <a:lnTo>
                  <a:pt x="11472" y="33035"/>
                </a:lnTo>
                <a:lnTo>
                  <a:pt x="11434" y="33313"/>
                </a:lnTo>
                <a:lnTo>
                  <a:pt x="11396" y="33591"/>
                </a:lnTo>
                <a:lnTo>
                  <a:pt x="11345" y="33869"/>
                </a:lnTo>
                <a:lnTo>
                  <a:pt x="11295" y="34147"/>
                </a:lnTo>
                <a:lnTo>
                  <a:pt x="11219" y="34425"/>
                </a:lnTo>
                <a:lnTo>
                  <a:pt x="11143" y="34690"/>
                </a:lnTo>
                <a:lnTo>
                  <a:pt x="11067" y="34968"/>
                </a:lnTo>
                <a:lnTo>
                  <a:pt x="10966" y="35233"/>
                </a:lnTo>
                <a:lnTo>
                  <a:pt x="10865" y="35498"/>
                </a:lnTo>
                <a:lnTo>
                  <a:pt x="10764" y="35764"/>
                </a:lnTo>
                <a:lnTo>
                  <a:pt x="10638" y="36029"/>
                </a:lnTo>
                <a:lnTo>
                  <a:pt x="10511" y="36282"/>
                </a:lnTo>
                <a:lnTo>
                  <a:pt x="10385" y="36547"/>
                </a:lnTo>
                <a:lnTo>
                  <a:pt x="10233" y="36800"/>
                </a:lnTo>
                <a:lnTo>
                  <a:pt x="10094" y="37052"/>
                </a:lnTo>
                <a:lnTo>
                  <a:pt x="9930" y="37318"/>
                </a:lnTo>
                <a:lnTo>
                  <a:pt x="9766" y="37558"/>
                </a:lnTo>
                <a:lnTo>
                  <a:pt x="9412" y="38063"/>
                </a:lnTo>
                <a:lnTo>
                  <a:pt x="9261" y="38240"/>
                </a:lnTo>
                <a:lnTo>
                  <a:pt x="9109" y="38417"/>
                </a:lnTo>
                <a:lnTo>
                  <a:pt x="8945" y="38568"/>
                </a:lnTo>
                <a:lnTo>
                  <a:pt x="8781" y="38720"/>
                </a:lnTo>
                <a:lnTo>
                  <a:pt x="8604" y="38846"/>
                </a:lnTo>
                <a:lnTo>
                  <a:pt x="8427" y="38960"/>
                </a:lnTo>
                <a:lnTo>
                  <a:pt x="8237" y="39061"/>
                </a:lnTo>
                <a:lnTo>
                  <a:pt x="8060" y="39137"/>
                </a:lnTo>
                <a:lnTo>
                  <a:pt x="7871" y="39200"/>
                </a:lnTo>
                <a:lnTo>
                  <a:pt x="7681" y="39250"/>
                </a:lnTo>
                <a:lnTo>
                  <a:pt x="7505" y="39288"/>
                </a:lnTo>
                <a:lnTo>
                  <a:pt x="7315" y="39301"/>
                </a:lnTo>
                <a:lnTo>
                  <a:pt x="7138" y="39301"/>
                </a:lnTo>
                <a:lnTo>
                  <a:pt x="6961" y="39288"/>
                </a:lnTo>
                <a:lnTo>
                  <a:pt x="6784" y="39250"/>
                </a:lnTo>
                <a:lnTo>
                  <a:pt x="6620" y="39187"/>
                </a:lnTo>
                <a:lnTo>
                  <a:pt x="6443" y="39111"/>
                </a:lnTo>
                <a:lnTo>
                  <a:pt x="6292" y="39010"/>
                </a:lnTo>
                <a:lnTo>
                  <a:pt x="6140" y="38897"/>
                </a:lnTo>
                <a:lnTo>
                  <a:pt x="6014" y="38758"/>
                </a:lnTo>
                <a:lnTo>
                  <a:pt x="5887" y="38593"/>
                </a:lnTo>
                <a:lnTo>
                  <a:pt x="5774" y="38429"/>
                </a:lnTo>
                <a:lnTo>
                  <a:pt x="5673" y="38240"/>
                </a:lnTo>
                <a:lnTo>
                  <a:pt x="5584" y="38050"/>
                </a:lnTo>
                <a:lnTo>
                  <a:pt x="5521" y="37835"/>
                </a:lnTo>
                <a:lnTo>
                  <a:pt x="5458" y="37621"/>
                </a:lnTo>
                <a:lnTo>
                  <a:pt x="5420" y="37393"/>
                </a:lnTo>
                <a:lnTo>
                  <a:pt x="5395" y="37153"/>
                </a:lnTo>
                <a:lnTo>
                  <a:pt x="5382" y="36913"/>
                </a:lnTo>
                <a:lnTo>
                  <a:pt x="5382" y="36673"/>
                </a:lnTo>
                <a:lnTo>
                  <a:pt x="5420" y="36421"/>
                </a:lnTo>
                <a:lnTo>
                  <a:pt x="5458" y="36181"/>
                </a:lnTo>
                <a:lnTo>
                  <a:pt x="5584" y="35650"/>
                </a:lnTo>
                <a:lnTo>
                  <a:pt x="5736" y="35132"/>
                </a:lnTo>
                <a:lnTo>
                  <a:pt x="5900" y="34627"/>
                </a:lnTo>
                <a:lnTo>
                  <a:pt x="6102" y="34147"/>
                </a:lnTo>
                <a:lnTo>
                  <a:pt x="6317" y="33667"/>
                </a:lnTo>
                <a:lnTo>
                  <a:pt x="6557" y="33212"/>
                </a:lnTo>
                <a:lnTo>
                  <a:pt x="6810" y="32770"/>
                </a:lnTo>
                <a:lnTo>
                  <a:pt x="7100" y="32340"/>
                </a:lnTo>
                <a:lnTo>
                  <a:pt x="7404" y="31911"/>
                </a:lnTo>
                <a:lnTo>
                  <a:pt x="7732" y="31507"/>
                </a:lnTo>
                <a:lnTo>
                  <a:pt x="8086" y="31115"/>
                </a:lnTo>
                <a:lnTo>
                  <a:pt x="8452" y="30736"/>
                </a:lnTo>
                <a:lnTo>
                  <a:pt x="8856" y="30357"/>
                </a:lnTo>
                <a:lnTo>
                  <a:pt x="9273" y="30003"/>
                </a:lnTo>
                <a:lnTo>
                  <a:pt x="9715" y="29650"/>
                </a:lnTo>
                <a:lnTo>
                  <a:pt x="10183" y="29321"/>
                </a:lnTo>
                <a:lnTo>
                  <a:pt x="10183" y="29321"/>
                </a:lnTo>
                <a:lnTo>
                  <a:pt x="9981" y="29839"/>
                </a:lnTo>
                <a:lnTo>
                  <a:pt x="9779" y="30344"/>
                </a:lnTo>
                <a:lnTo>
                  <a:pt x="9336" y="31355"/>
                </a:lnTo>
                <a:lnTo>
                  <a:pt x="8894" y="32353"/>
                </a:lnTo>
                <a:lnTo>
                  <a:pt x="8465" y="33326"/>
                </a:lnTo>
                <a:lnTo>
                  <a:pt x="8263" y="33818"/>
                </a:lnTo>
                <a:lnTo>
                  <a:pt x="8060" y="34324"/>
                </a:lnTo>
                <a:lnTo>
                  <a:pt x="7871" y="34816"/>
                </a:lnTo>
                <a:lnTo>
                  <a:pt x="7707" y="35309"/>
                </a:lnTo>
                <a:lnTo>
                  <a:pt x="7542" y="35814"/>
                </a:lnTo>
                <a:lnTo>
                  <a:pt x="7416" y="36332"/>
                </a:lnTo>
                <a:lnTo>
                  <a:pt x="7302" y="36850"/>
                </a:lnTo>
                <a:lnTo>
                  <a:pt x="7201" y="37368"/>
                </a:lnTo>
                <a:lnTo>
                  <a:pt x="7618" y="37545"/>
                </a:lnTo>
                <a:lnTo>
                  <a:pt x="11080" y="29182"/>
                </a:lnTo>
                <a:close/>
                <a:moveTo>
                  <a:pt x="23322" y="34715"/>
                </a:moveTo>
                <a:lnTo>
                  <a:pt x="23486" y="34778"/>
                </a:lnTo>
                <a:lnTo>
                  <a:pt x="23663" y="34867"/>
                </a:lnTo>
                <a:lnTo>
                  <a:pt x="23827" y="34981"/>
                </a:lnTo>
                <a:lnTo>
                  <a:pt x="24004" y="35094"/>
                </a:lnTo>
                <a:lnTo>
                  <a:pt x="24194" y="35233"/>
                </a:lnTo>
                <a:lnTo>
                  <a:pt x="24370" y="35385"/>
                </a:lnTo>
                <a:lnTo>
                  <a:pt x="24547" y="35549"/>
                </a:lnTo>
                <a:lnTo>
                  <a:pt x="24737" y="35713"/>
                </a:lnTo>
                <a:lnTo>
                  <a:pt x="24926" y="35903"/>
                </a:lnTo>
                <a:lnTo>
                  <a:pt x="25103" y="36105"/>
                </a:lnTo>
                <a:lnTo>
                  <a:pt x="25482" y="36534"/>
                </a:lnTo>
                <a:lnTo>
                  <a:pt x="25836" y="36989"/>
                </a:lnTo>
                <a:lnTo>
                  <a:pt x="26190" y="37482"/>
                </a:lnTo>
                <a:lnTo>
                  <a:pt x="26518" y="37987"/>
                </a:lnTo>
                <a:lnTo>
                  <a:pt x="26834" y="38518"/>
                </a:lnTo>
                <a:lnTo>
                  <a:pt x="27125" y="39048"/>
                </a:lnTo>
                <a:lnTo>
                  <a:pt x="27377" y="39579"/>
                </a:lnTo>
                <a:lnTo>
                  <a:pt x="27605" y="40097"/>
                </a:lnTo>
                <a:lnTo>
                  <a:pt x="27706" y="40349"/>
                </a:lnTo>
                <a:lnTo>
                  <a:pt x="27794" y="40602"/>
                </a:lnTo>
                <a:lnTo>
                  <a:pt x="27870" y="40855"/>
                </a:lnTo>
                <a:lnTo>
                  <a:pt x="27946" y="41095"/>
                </a:lnTo>
                <a:lnTo>
                  <a:pt x="27996" y="41335"/>
                </a:lnTo>
                <a:lnTo>
                  <a:pt x="28034" y="41562"/>
                </a:lnTo>
                <a:lnTo>
                  <a:pt x="28123" y="42118"/>
                </a:lnTo>
                <a:lnTo>
                  <a:pt x="28148" y="42396"/>
                </a:lnTo>
                <a:lnTo>
                  <a:pt x="28173" y="42686"/>
                </a:lnTo>
                <a:lnTo>
                  <a:pt x="28173" y="42964"/>
                </a:lnTo>
                <a:lnTo>
                  <a:pt x="28173" y="43242"/>
                </a:lnTo>
                <a:lnTo>
                  <a:pt x="28148" y="43520"/>
                </a:lnTo>
                <a:lnTo>
                  <a:pt x="28097" y="43785"/>
                </a:lnTo>
                <a:lnTo>
                  <a:pt x="28059" y="43937"/>
                </a:lnTo>
                <a:lnTo>
                  <a:pt x="28022" y="44089"/>
                </a:lnTo>
                <a:lnTo>
                  <a:pt x="27971" y="44215"/>
                </a:lnTo>
                <a:lnTo>
                  <a:pt x="27921" y="44341"/>
                </a:lnTo>
                <a:lnTo>
                  <a:pt x="27857" y="44468"/>
                </a:lnTo>
                <a:lnTo>
                  <a:pt x="27794" y="44581"/>
                </a:lnTo>
                <a:lnTo>
                  <a:pt x="27731" y="44682"/>
                </a:lnTo>
                <a:lnTo>
                  <a:pt x="27655" y="44783"/>
                </a:lnTo>
                <a:lnTo>
                  <a:pt x="27579" y="44872"/>
                </a:lnTo>
                <a:lnTo>
                  <a:pt x="27491" y="44948"/>
                </a:lnTo>
                <a:lnTo>
                  <a:pt x="27403" y="45023"/>
                </a:lnTo>
                <a:lnTo>
                  <a:pt x="27314" y="45087"/>
                </a:lnTo>
                <a:lnTo>
                  <a:pt x="27213" y="45150"/>
                </a:lnTo>
                <a:lnTo>
                  <a:pt x="27125" y="45200"/>
                </a:lnTo>
                <a:lnTo>
                  <a:pt x="27024" y="45238"/>
                </a:lnTo>
                <a:lnTo>
                  <a:pt x="26910" y="45276"/>
                </a:lnTo>
                <a:lnTo>
                  <a:pt x="26809" y="45301"/>
                </a:lnTo>
                <a:lnTo>
                  <a:pt x="26695" y="45314"/>
                </a:lnTo>
                <a:lnTo>
                  <a:pt x="26581" y="45327"/>
                </a:lnTo>
                <a:lnTo>
                  <a:pt x="26354" y="45327"/>
                </a:lnTo>
                <a:lnTo>
                  <a:pt x="26240" y="45314"/>
                </a:lnTo>
                <a:lnTo>
                  <a:pt x="26114" y="45289"/>
                </a:lnTo>
                <a:lnTo>
                  <a:pt x="26000" y="45251"/>
                </a:lnTo>
                <a:lnTo>
                  <a:pt x="25874" y="45213"/>
                </a:lnTo>
                <a:lnTo>
                  <a:pt x="25760" y="45162"/>
                </a:lnTo>
                <a:lnTo>
                  <a:pt x="25634" y="45112"/>
                </a:lnTo>
                <a:lnTo>
                  <a:pt x="25507" y="45049"/>
                </a:lnTo>
                <a:lnTo>
                  <a:pt x="25394" y="44973"/>
                </a:lnTo>
                <a:lnTo>
                  <a:pt x="25267" y="44885"/>
                </a:lnTo>
                <a:lnTo>
                  <a:pt x="25027" y="44695"/>
                </a:lnTo>
                <a:lnTo>
                  <a:pt x="24800" y="44480"/>
                </a:lnTo>
                <a:lnTo>
                  <a:pt x="24585" y="44253"/>
                </a:lnTo>
                <a:lnTo>
                  <a:pt x="24396" y="44013"/>
                </a:lnTo>
                <a:lnTo>
                  <a:pt x="24206" y="43773"/>
                </a:lnTo>
                <a:lnTo>
                  <a:pt x="24042" y="43520"/>
                </a:lnTo>
                <a:lnTo>
                  <a:pt x="23903" y="43268"/>
                </a:lnTo>
                <a:lnTo>
                  <a:pt x="23764" y="43002"/>
                </a:lnTo>
                <a:lnTo>
                  <a:pt x="23638" y="42737"/>
                </a:lnTo>
                <a:lnTo>
                  <a:pt x="23524" y="42459"/>
                </a:lnTo>
                <a:lnTo>
                  <a:pt x="23436" y="42181"/>
                </a:lnTo>
                <a:lnTo>
                  <a:pt x="23347" y="41903"/>
                </a:lnTo>
                <a:lnTo>
                  <a:pt x="23271" y="41613"/>
                </a:lnTo>
                <a:lnTo>
                  <a:pt x="23196" y="41322"/>
                </a:lnTo>
                <a:lnTo>
                  <a:pt x="23145" y="41032"/>
                </a:lnTo>
                <a:lnTo>
                  <a:pt x="23094" y="40741"/>
                </a:lnTo>
                <a:lnTo>
                  <a:pt x="23044" y="40438"/>
                </a:lnTo>
                <a:lnTo>
                  <a:pt x="22993" y="39907"/>
                </a:lnTo>
                <a:lnTo>
                  <a:pt x="22968" y="39377"/>
                </a:lnTo>
                <a:lnTo>
                  <a:pt x="22955" y="38833"/>
                </a:lnTo>
                <a:lnTo>
                  <a:pt x="22955" y="38265"/>
                </a:lnTo>
                <a:lnTo>
                  <a:pt x="22993" y="37078"/>
                </a:lnTo>
                <a:lnTo>
                  <a:pt x="23006" y="36459"/>
                </a:lnTo>
                <a:lnTo>
                  <a:pt x="23006" y="35802"/>
                </a:lnTo>
                <a:lnTo>
                  <a:pt x="24990" y="40223"/>
                </a:lnTo>
                <a:lnTo>
                  <a:pt x="25470" y="40008"/>
                </a:lnTo>
                <a:lnTo>
                  <a:pt x="23322" y="34715"/>
                </a:lnTo>
                <a:close/>
                <a:moveTo>
                  <a:pt x="1794" y="48434"/>
                </a:moveTo>
                <a:lnTo>
                  <a:pt x="1908" y="48460"/>
                </a:lnTo>
                <a:lnTo>
                  <a:pt x="2009" y="48485"/>
                </a:lnTo>
                <a:lnTo>
                  <a:pt x="2097" y="48523"/>
                </a:lnTo>
                <a:lnTo>
                  <a:pt x="2161" y="48561"/>
                </a:lnTo>
                <a:lnTo>
                  <a:pt x="2224" y="48624"/>
                </a:lnTo>
                <a:lnTo>
                  <a:pt x="2274" y="48687"/>
                </a:lnTo>
                <a:lnTo>
                  <a:pt x="2325" y="48750"/>
                </a:lnTo>
                <a:lnTo>
                  <a:pt x="2350" y="48813"/>
                </a:lnTo>
                <a:lnTo>
                  <a:pt x="2401" y="48965"/>
                </a:lnTo>
                <a:lnTo>
                  <a:pt x="2426" y="49116"/>
                </a:lnTo>
                <a:lnTo>
                  <a:pt x="2426" y="49268"/>
                </a:lnTo>
                <a:lnTo>
                  <a:pt x="2426" y="49394"/>
                </a:lnTo>
                <a:lnTo>
                  <a:pt x="2426" y="49432"/>
                </a:lnTo>
                <a:lnTo>
                  <a:pt x="2401" y="49483"/>
                </a:lnTo>
                <a:lnTo>
                  <a:pt x="2337" y="49584"/>
                </a:lnTo>
                <a:lnTo>
                  <a:pt x="2249" y="49698"/>
                </a:lnTo>
                <a:lnTo>
                  <a:pt x="2135" y="49799"/>
                </a:lnTo>
                <a:lnTo>
                  <a:pt x="2022" y="49887"/>
                </a:lnTo>
                <a:lnTo>
                  <a:pt x="1895" y="49950"/>
                </a:lnTo>
                <a:lnTo>
                  <a:pt x="1794" y="50001"/>
                </a:lnTo>
                <a:lnTo>
                  <a:pt x="1718" y="50001"/>
                </a:lnTo>
                <a:lnTo>
                  <a:pt x="1592" y="49950"/>
                </a:lnTo>
                <a:lnTo>
                  <a:pt x="1466" y="49887"/>
                </a:lnTo>
                <a:lnTo>
                  <a:pt x="1352" y="49799"/>
                </a:lnTo>
                <a:lnTo>
                  <a:pt x="1238" y="49698"/>
                </a:lnTo>
                <a:lnTo>
                  <a:pt x="1137" y="49584"/>
                </a:lnTo>
                <a:lnTo>
                  <a:pt x="1049" y="49470"/>
                </a:lnTo>
                <a:lnTo>
                  <a:pt x="986" y="49356"/>
                </a:lnTo>
                <a:lnTo>
                  <a:pt x="935" y="49230"/>
                </a:lnTo>
                <a:lnTo>
                  <a:pt x="935" y="49192"/>
                </a:lnTo>
                <a:lnTo>
                  <a:pt x="935" y="49142"/>
                </a:lnTo>
                <a:lnTo>
                  <a:pt x="960" y="49028"/>
                </a:lnTo>
                <a:lnTo>
                  <a:pt x="1011" y="48889"/>
                </a:lnTo>
                <a:lnTo>
                  <a:pt x="1049" y="48813"/>
                </a:lnTo>
                <a:lnTo>
                  <a:pt x="1099" y="48750"/>
                </a:lnTo>
                <a:lnTo>
                  <a:pt x="1150" y="48687"/>
                </a:lnTo>
                <a:lnTo>
                  <a:pt x="1213" y="48624"/>
                </a:lnTo>
                <a:lnTo>
                  <a:pt x="1289" y="48561"/>
                </a:lnTo>
                <a:lnTo>
                  <a:pt x="1377" y="48510"/>
                </a:lnTo>
                <a:lnTo>
                  <a:pt x="1466" y="48472"/>
                </a:lnTo>
                <a:lnTo>
                  <a:pt x="1567" y="48447"/>
                </a:lnTo>
                <a:lnTo>
                  <a:pt x="1680" y="48434"/>
                </a:lnTo>
                <a:close/>
                <a:moveTo>
                  <a:pt x="4599" y="53323"/>
                </a:moveTo>
                <a:lnTo>
                  <a:pt x="4750" y="53336"/>
                </a:lnTo>
                <a:lnTo>
                  <a:pt x="4801" y="53361"/>
                </a:lnTo>
                <a:lnTo>
                  <a:pt x="4889" y="53412"/>
                </a:lnTo>
                <a:lnTo>
                  <a:pt x="5016" y="53487"/>
                </a:lnTo>
                <a:lnTo>
                  <a:pt x="5142" y="53601"/>
                </a:lnTo>
                <a:lnTo>
                  <a:pt x="5193" y="53677"/>
                </a:lnTo>
                <a:lnTo>
                  <a:pt x="5256" y="53753"/>
                </a:lnTo>
                <a:lnTo>
                  <a:pt x="5294" y="53841"/>
                </a:lnTo>
                <a:lnTo>
                  <a:pt x="5332" y="53929"/>
                </a:lnTo>
                <a:lnTo>
                  <a:pt x="5357" y="54031"/>
                </a:lnTo>
                <a:lnTo>
                  <a:pt x="5357" y="54144"/>
                </a:lnTo>
                <a:lnTo>
                  <a:pt x="5344" y="54258"/>
                </a:lnTo>
                <a:lnTo>
                  <a:pt x="5319" y="54384"/>
                </a:lnTo>
                <a:lnTo>
                  <a:pt x="5281" y="54485"/>
                </a:lnTo>
                <a:lnTo>
                  <a:pt x="5231" y="54574"/>
                </a:lnTo>
                <a:lnTo>
                  <a:pt x="5167" y="54650"/>
                </a:lnTo>
                <a:lnTo>
                  <a:pt x="5092" y="54725"/>
                </a:lnTo>
                <a:lnTo>
                  <a:pt x="5016" y="54801"/>
                </a:lnTo>
                <a:lnTo>
                  <a:pt x="4927" y="54864"/>
                </a:lnTo>
                <a:lnTo>
                  <a:pt x="4826" y="54927"/>
                </a:lnTo>
                <a:lnTo>
                  <a:pt x="4725" y="54978"/>
                </a:lnTo>
                <a:lnTo>
                  <a:pt x="4624" y="55016"/>
                </a:lnTo>
                <a:lnTo>
                  <a:pt x="4510" y="55054"/>
                </a:lnTo>
                <a:lnTo>
                  <a:pt x="4409" y="55079"/>
                </a:lnTo>
                <a:lnTo>
                  <a:pt x="4296" y="55092"/>
                </a:lnTo>
                <a:lnTo>
                  <a:pt x="4081" y="55092"/>
                </a:lnTo>
                <a:lnTo>
                  <a:pt x="3980" y="55079"/>
                </a:lnTo>
                <a:lnTo>
                  <a:pt x="3891" y="55041"/>
                </a:lnTo>
                <a:lnTo>
                  <a:pt x="3803" y="55003"/>
                </a:lnTo>
                <a:lnTo>
                  <a:pt x="3727" y="54940"/>
                </a:lnTo>
                <a:lnTo>
                  <a:pt x="3651" y="54852"/>
                </a:lnTo>
                <a:lnTo>
                  <a:pt x="3601" y="54751"/>
                </a:lnTo>
                <a:lnTo>
                  <a:pt x="3563" y="54650"/>
                </a:lnTo>
                <a:lnTo>
                  <a:pt x="3538" y="54548"/>
                </a:lnTo>
                <a:lnTo>
                  <a:pt x="3538" y="54447"/>
                </a:lnTo>
                <a:lnTo>
                  <a:pt x="3563" y="54346"/>
                </a:lnTo>
                <a:lnTo>
                  <a:pt x="3626" y="54169"/>
                </a:lnTo>
                <a:lnTo>
                  <a:pt x="3689" y="53980"/>
                </a:lnTo>
                <a:lnTo>
                  <a:pt x="3778" y="53791"/>
                </a:lnTo>
                <a:lnTo>
                  <a:pt x="3828" y="53702"/>
                </a:lnTo>
                <a:lnTo>
                  <a:pt x="3891" y="53626"/>
                </a:lnTo>
                <a:lnTo>
                  <a:pt x="3955" y="53550"/>
                </a:lnTo>
                <a:lnTo>
                  <a:pt x="4043" y="53487"/>
                </a:lnTo>
                <a:lnTo>
                  <a:pt x="4131" y="53424"/>
                </a:lnTo>
                <a:lnTo>
                  <a:pt x="4220" y="53386"/>
                </a:lnTo>
                <a:lnTo>
                  <a:pt x="4334" y="53348"/>
                </a:lnTo>
                <a:lnTo>
                  <a:pt x="4460" y="53336"/>
                </a:lnTo>
                <a:lnTo>
                  <a:pt x="4599" y="53323"/>
                </a:lnTo>
                <a:close/>
                <a:moveTo>
                  <a:pt x="20921" y="54346"/>
                </a:moveTo>
                <a:lnTo>
                  <a:pt x="21149" y="54473"/>
                </a:lnTo>
                <a:lnTo>
                  <a:pt x="21402" y="54586"/>
                </a:lnTo>
                <a:lnTo>
                  <a:pt x="21642" y="54687"/>
                </a:lnTo>
                <a:lnTo>
                  <a:pt x="21894" y="54788"/>
                </a:lnTo>
                <a:lnTo>
                  <a:pt x="22425" y="54978"/>
                </a:lnTo>
                <a:lnTo>
                  <a:pt x="22943" y="55155"/>
                </a:lnTo>
                <a:lnTo>
                  <a:pt x="23473" y="55332"/>
                </a:lnTo>
                <a:lnTo>
                  <a:pt x="23726" y="55433"/>
                </a:lnTo>
                <a:lnTo>
                  <a:pt x="23979" y="55534"/>
                </a:lnTo>
                <a:lnTo>
                  <a:pt x="24219" y="55648"/>
                </a:lnTo>
                <a:lnTo>
                  <a:pt x="24459" y="55774"/>
                </a:lnTo>
                <a:lnTo>
                  <a:pt x="24686" y="55913"/>
                </a:lnTo>
                <a:lnTo>
                  <a:pt x="24901" y="56064"/>
                </a:lnTo>
                <a:lnTo>
                  <a:pt x="25267" y="56342"/>
                </a:lnTo>
                <a:lnTo>
                  <a:pt x="25634" y="56620"/>
                </a:lnTo>
                <a:lnTo>
                  <a:pt x="25975" y="56911"/>
                </a:lnTo>
                <a:lnTo>
                  <a:pt x="26316" y="57214"/>
                </a:lnTo>
                <a:lnTo>
                  <a:pt x="26657" y="57530"/>
                </a:lnTo>
                <a:lnTo>
                  <a:pt x="26973" y="57858"/>
                </a:lnTo>
                <a:lnTo>
                  <a:pt x="27276" y="58187"/>
                </a:lnTo>
                <a:lnTo>
                  <a:pt x="27554" y="58540"/>
                </a:lnTo>
                <a:lnTo>
                  <a:pt x="27832" y="58894"/>
                </a:lnTo>
                <a:lnTo>
                  <a:pt x="28085" y="59260"/>
                </a:lnTo>
                <a:lnTo>
                  <a:pt x="28312" y="59652"/>
                </a:lnTo>
                <a:lnTo>
                  <a:pt x="28527" y="60056"/>
                </a:lnTo>
                <a:lnTo>
                  <a:pt x="28729" y="60473"/>
                </a:lnTo>
                <a:lnTo>
                  <a:pt x="28893" y="60903"/>
                </a:lnTo>
                <a:lnTo>
                  <a:pt x="29045" y="61345"/>
                </a:lnTo>
                <a:lnTo>
                  <a:pt x="29171" y="61812"/>
                </a:lnTo>
                <a:lnTo>
                  <a:pt x="29222" y="62090"/>
                </a:lnTo>
                <a:lnTo>
                  <a:pt x="29260" y="62368"/>
                </a:lnTo>
                <a:lnTo>
                  <a:pt x="29272" y="62646"/>
                </a:lnTo>
                <a:lnTo>
                  <a:pt x="29272" y="62911"/>
                </a:lnTo>
                <a:lnTo>
                  <a:pt x="29260" y="63177"/>
                </a:lnTo>
                <a:lnTo>
                  <a:pt x="29222" y="63442"/>
                </a:lnTo>
                <a:lnTo>
                  <a:pt x="29171" y="63682"/>
                </a:lnTo>
                <a:lnTo>
                  <a:pt x="29095" y="63922"/>
                </a:lnTo>
                <a:lnTo>
                  <a:pt x="29020" y="64162"/>
                </a:lnTo>
                <a:lnTo>
                  <a:pt x="28919" y="64377"/>
                </a:lnTo>
                <a:lnTo>
                  <a:pt x="28792" y="64579"/>
                </a:lnTo>
                <a:lnTo>
                  <a:pt x="28666" y="64756"/>
                </a:lnTo>
                <a:lnTo>
                  <a:pt x="28527" y="64932"/>
                </a:lnTo>
                <a:lnTo>
                  <a:pt x="28363" y="65084"/>
                </a:lnTo>
                <a:lnTo>
                  <a:pt x="28198" y="65210"/>
                </a:lnTo>
                <a:lnTo>
                  <a:pt x="28009" y="65324"/>
                </a:lnTo>
                <a:lnTo>
                  <a:pt x="27832" y="65400"/>
                </a:lnTo>
                <a:lnTo>
                  <a:pt x="27630" y="65463"/>
                </a:lnTo>
                <a:lnTo>
                  <a:pt x="27428" y="65501"/>
                </a:lnTo>
                <a:lnTo>
                  <a:pt x="27213" y="65514"/>
                </a:lnTo>
                <a:lnTo>
                  <a:pt x="26998" y="65501"/>
                </a:lnTo>
                <a:lnTo>
                  <a:pt x="26771" y="65476"/>
                </a:lnTo>
                <a:lnTo>
                  <a:pt x="26543" y="65425"/>
                </a:lnTo>
                <a:lnTo>
                  <a:pt x="26303" y="65362"/>
                </a:lnTo>
                <a:lnTo>
                  <a:pt x="26076" y="65274"/>
                </a:lnTo>
                <a:lnTo>
                  <a:pt x="25836" y="65173"/>
                </a:lnTo>
                <a:lnTo>
                  <a:pt x="25609" y="65059"/>
                </a:lnTo>
                <a:lnTo>
                  <a:pt x="25381" y="64920"/>
                </a:lnTo>
                <a:lnTo>
                  <a:pt x="25166" y="64781"/>
                </a:lnTo>
                <a:lnTo>
                  <a:pt x="24964" y="64604"/>
                </a:lnTo>
                <a:lnTo>
                  <a:pt x="24762" y="64427"/>
                </a:lnTo>
                <a:lnTo>
                  <a:pt x="24573" y="64238"/>
                </a:lnTo>
                <a:lnTo>
                  <a:pt x="24257" y="63859"/>
                </a:lnTo>
                <a:lnTo>
                  <a:pt x="23966" y="63480"/>
                </a:lnTo>
                <a:lnTo>
                  <a:pt x="23688" y="63088"/>
                </a:lnTo>
                <a:lnTo>
                  <a:pt x="23448" y="62684"/>
                </a:lnTo>
                <a:lnTo>
                  <a:pt x="23221" y="62280"/>
                </a:lnTo>
                <a:lnTo>
                  <a:pt x="23006" y="61863"/>
                </a:lnTo>
                <a:lnTo>
                  <a:pt x="22817" y="61433"/>
                </a:lnTo>
                <a:lnTo>
                  <a:pt x="22640" y="61004"/>
                </a:lnTo>
                <a:lnTo>
                  <a:pt x="22475" y="60562"/>
                </a:lnTo>
                <a:lnTo>
                  <a:pt x="22324" y="60119"/>
                </a:lnTo>
                <a:lnTo>
                  <a:pt x="22185" y="59677"/>
                </a:lnTo>
                <a:lnTo>
                  <a:pt x="22046" y="59223"/>
                </a:lnTo>
                <a:lnTo>
                  <a:pt x="21793" y="58313"/>
                </a:lnTo>
                <a:lnTo>
                  <a:pt x="21553" y="57403"/>
                </a:lnTo>
                <a:lnTo>
                  <a:pt x="21477" y="57088"/>
                </a:lnTo>
                <a:lnTo>
                  <a:pt x="21402" y="56759"/>
                </a:lnTo>
                <a:lnTo>
                  <a:pt x="21263" y="56001"/>
                </a:lnTo>
                <a:lnTo>
                  <a:pt x="21528" y="56191"/>
                </a:lnTo>
                <a:lnTo>
                  <a:pt x="21781" y="56393"/>
                </a:lnTo>
                <a:lnTo>
                  <a:pt x="22021" y="56595"/>
                </a:lnTo>
                <a:lnTo>
                  <a:pt x="22261" y="56810"/>
                </a:lnTo>
                <a:lnTo>
                  <a:pt x="22488" y="57024"/>
                </a:lnTo>
                <a:lnTo>
                  <a:pt x="22715" y="57252"/>
                </a:lnTo>
                <a:lnTo>
                  <a:pt x="23132" y="57707"/>
                </a:lnTo>
                <a:lnTo>
                  <a:pt x="23537" y="58174"/>
                </a:lnTo>
                <a:lnTo>
                  <a:pt x="23916" y="58654"/>
                </a:lnTo>
                <a:lnTo>
                  <a:pt x="24282" y="59147"/>
                </a:lnTo>
                <a:lnTo>
                  <a:pt x="24636" y="59639"/>
                </a:lnTo>
                <a:lnTo>
                  <a:pt x="24977" y="60145"/>
                </a:lnTo>
                <a:lnTo>
                  <a:pt x="25305" y="60650"/>
                </a:lnTo>
                <a:lnTo>
                  <a:pt x="25962" y="61673"/>
                </a:lnTo>
                <a:lnTo>
                  <a:pt x="26291" y="62179"/>
                </a:lnTo>
                <a:lnTo>
                  <a:pt x="26619" y="62671"/>
                </a:lnTo>
                <a:lnTo>
                  <a:pt x="26960" y="63164"/>
                </a:lnTo>
                <a:lnTo>
                  <a:pt x="27327" y="63644"/>
                </a:lnTo>
                <a:lnTo>
                  <a:pt x="27226" y="63278"/>
                </a:lnTo>
                <a:lnTo>
                  <a:pt x="27125" y="62924"/>
                </a:lnTo>
                <a:lnTo>
                  <a:pt x="26998" y="62583"/>
                </a:lnTo>
                <a:lnTo>
                  <a:pt x="26885" y="62242"/>
                </a:lnTo>
                <a:lnTo>
                  <a:pt x="26746" y="61901"/>
                </a:lnTo>
                <a:lnTo>
                  <a:pt x="26607" y="61572"/>
                </a:lnTo>
                <a:lnTo>
                  <a:pt x="26455" y="61244"/>
                </a:lnTo>
                <a:lnTo>
                  <a:pt x="26303" y="60928"/>
                </a:lnTo>
                <a:lnTo>
                  <a:pt x="26139" y="60612"/>
                </a:lnTo>
                <a:lnTo>
                  <a:pt x="25962" y="60296"/>
                </a:lnTo>
                <a:lnTo>
                  <a:pt x="25785" y="59993"/>
                </a:lnTo>
                <a:lnTo>
                  <a:pt x="25609" y="59690"/>
                </a:lnTo>
                <a:lnTo>
                  <a:pt x="25217" y="59109"/>
                </a:lnTo>
                <a:lnTo>
                  <a:pt x="24813" y="58528"/>
                </a:lnTo>
                <a:lnTo>
                  <a:pt x="24383" y="57972"/>
                </a:lnTo>
                <a:lnTo>
                  <a:pt x="23928" y="57429"/>
                </a:lnTo>
                <a:lnTo>
                  <a:pt x="23461" y="56885"/>
                </a:lnTo>
                <a:lnTo>
                  <a:pt x="22968" y="56368"/>
                </a:lnTo>
                <a:lnTo>
                  <a:pt x="22475" y="55850"/>
                </a:lnTo>
                <a:lnTo>
                  <a:pt x="21970" y="55344"/>
                </a:lnTo>
                <a:lnTo>
                  <a:pt x="21452" y="54852"/>
                </a:lnTo>
                <a:lnTo>
                  <a:pt x="20921" y="54346"/>
                </a:lnTo>
                <a:close/>
                <a:moveTo>
                  <a:pt x="10739" y="58983"/>
                </a:moveTo>
                <a:lnTo>
                  <a:pt x="11067" y="59248"/>
                </a:lnTo>
                <a:lnTo>
                  <a:pt x="5407" y="66436"/>
                </a:lnTo>
                <a:lnTo>
                  <a:pt x="5698" y="66651"/>
                </a:lnTo>
                <a:lnTo>
                  <a:pt x="6153" y="66259"/>
                </a:lnTo>
                <a:lnTo>
                  <a:pt x="6595" y="65855"/>
                </a:lnTo>
                <a:lnTo>
                  <a:pt x="7024" y="65438"/>
                </a:lnTo>
                <a:lnTo>
                  <a:pt x="7429" y="65021"/>
                </a:lnTo>
                <a:lnTo>
                  <a:pt x="7833" y="64579"/>
                </a:lnTo>
                <a:lnTo>
                  <a:pt x="8237" y="64137"/>
                </a:lnTo>
                <a:lnTo>
                  <a:pt x="8616" y="63682"/>
                </a:lnTo>
                <a:lnTo>
                  <a:pt x="8995" y="63214"/>
                </a:lnTo>
                <a:lnTo>
                  <a:pt x="9362" y="62747"/>
                </a:lnTo>
                <a:lnTo>
                  <a:pt x="9715" y="62280"/>
                </a:lnTo>
                <a:lnTo>
                  <a:pt x="10423" y="61307"/>
                </a:lnTo>
                <a:lnTo>
                  <a:pt x="11118" y="60334"/>
                </a:lnTo>
                <a:lnTo>
                  <a:pt x="11800" y="59336"/>
                </a:lnTo>
                <a:lnTo>
                  <a:pt x="11800" y="59336"/>
                </a:lnTo>
                <a:lnTo>
                  <a:pt x="11623" y="60334"/>
                </a:lnTo>
                <a:lnTo>
                  <a:pt x="11535" y="60827"/>
                </a:lnTo>
                <a:lnTo>
                  <a:pt x="11434" y="61320"/>
                </a:lnTo>
                <a:lnTo>
                  <a:pt x="11320" y="61812"/>
                </a:lnTo>
                <a:lnTo>
                  <a:pt x="11194" y="62292"/>
                </a:lnTo>
                <a:lnTo>
                  <a:pt x="11055" y="62772"/>
                </a:lnTo>
                <a:lnTo>
                  <a:pt x="10916" y="63252"/>
                </a:lnTo>
                <a:lnTo>
                  <a:pt x="10751" y="63720"/>
                </a:lnTo>
                <a:lnTo>
                  <a:pt x="10575" y="64187"/>
                </a:lnTo>
                <a:lnTo>
                  <a:pt x="10385" y="64642"/>
                </a:lnTo>
                <a:lnTo>
                  <a:pt x="10183" y="65097"/>
                </a:lnTo>
                <a:lnTo>
                  <a:pt x="9955" y="65539"/>
                </a:lnTo>
                <a:lnTo>
                  <a:pt x="9703" y="65968"/>
                </a:lnTo>
                <a:lnTo>
                  <a:pt x="9438" y="66398"/>
                </a:lnTo>
                <a:lnTo>
                  <a:pt x="9160" y="66827"/>
                </a:lnTo>
                <a:lnTo>
                  <a:pt x="8869" y="67206"/>
                </a:lnTo>
                <a:lnTo>
                  <a:pt x="8578" y="67585"/>
                </a:lnTo>
                <a:lnTo>
                  <a:pt x="8275" y="67952"/>
                </a:lnTo>
                <a:lnTo>
                  <a:pt x="7959" y="68318"/>
                </a:lnTo>
                <a:lnTo>
                  <a:pt x="7631" y="68672"/>
                </a:lnTo>
                <a:lnTo>
                  <a:pt x="7290" y="69013"/>
                </a:lnTo>
                <a:lnTo>
                  <a:pt x="6949" y="69341"/>
                </a:lnTo>
                <a:lnTo>
                  <a:pt x="6582" y="69657"/>
                </a:lnTo>
                <a:lnTo>
                  <a:pt x="6443" y="69758"/>
                </a:lnTo>
                <a:lnTo>
                  <a:pt x="6304" y="69872"/>
                </a:lnTo>
                <a:lnTo>
                  <a:pt x="6153" y="69960"/>
                </a:lnTo>
                <a:lnTo>
                  <a:pt x="6001" y="70049"/>
                </a:lnTo>
                <a:lnTo>
                  <a:pt x="5850" y="70137"/>
                </a:lnTo>
                <a:lnTo>
                  <a:pt x="5685" y="70213"/>
                </a:lnTo>
                <a:lnTo>
                  <a:pt x="5369" y="70339"/>
                </a:lnTo>
                <a:lnTo>
                  <a:pt x="5028" y="70440"/>
                </a:lnTo>
                <a:lnTo>
                  <a:pt x="4687" y="70516"/>
                </a:lnTo>
                <a:lnTo>
                  <a:pt x="4346" y="70567"/>
                </a:lnTo>
                <a:lnTo>
                  <a:pt x="4005" y="70592"/>
                </a:lnTo>
                <a:lnTo>
                  <a:pt x="3664" y="70592"/>
                </a:lnTo>
                <a:lnTo>
                  <a:pt x="3335" y="70567"/>
                </a:lnTo>
                <a:lnTo>
                  <a:pt x="3020" y="70516"/>
                </a:lnTo>
                <a:lnTo>
                  <a:pt x="2716" y="70440"/>
                </a:lnTo>
                <a:lnTo>
                  <a:pt x="2426" y="70339"/>
                </a:lnTo>
                <a:lnTo>
                  <a:pt x="2287" y="70289"/>
                </a:lnTo>
                <a:lnTo>
                  <a:pt x="2161" y="70213"/>
                </a:lnTo>
                <a:lnTo>
                  <a:pt x="2034" y="70150"/>
                </a:lnTo>
                <a:lnTo>
                  <a:pt x="1908" y="70074"/>
                </a:lnTo>
                <a:lnTo>
                  <a:pt x="1807" y="69986"/>
                </a:lnTo>
                <a:lnTo>
                  <a:pt x="1693" y="69897"/>
                </a:lnTo>
                <a:lnTo>
                  <a:pt x="1579" y="69783"/>
                </a:lnTo>
                <a:lnTo>
                  <a:pt x="1466" y="69657"/>
                </a:lnTo>
                <a:lnTo>
                  <a:pt x="1352" y="69531"/>
                </a:lnTo>
                <a:lnTo>
                  <a:pt x="1264" y="69392"/>
                </a:lnTo>
                <a:lnTo>
                  <a:pt x="1175" y="69253"/>
                </a:lnTo>
                <a:lnTo>
                  <a:pt x="1099" y="69114"/>
                </a:lnTo>
                <a:lnTo>
                  <a:pt x="1024" y="68962"/>
                </a:lnTo>
                <a:lnTo>
                  <a:pt x="960" y="68811"/>
                </a:lnTo>
                <a:lnTo>
                  <a:pt x="910" y="68659"/>
                </a:lnTo>
                <a:lnTo>
                  <a:pt x="859" y="68495"/>
                </a:lnTo>
                <a:lnTo>
                  <a:pt x="821" y="68343"/>
                </a:lnTo>
                <a:lnTo>
                  <a:pt x="796" y="68179"/>
                </a:lnTo>
                <a:lnTo>
                  <a:pt x="771" y="68002"/>
                </a:lnTo>
                <a:lnTo>
                  <a:pt x="758" y="67838"/>
                </a:lnTo>
                <a:lnTo>
                  <a:pt x="758" y="67661"/>
                </a:lnTo>
                <a:lnTo>
                  <a:pt x="758" y="67497"/>
                </a:lnTo>
                <a:lnTo>
                  <a:pt x="771" y="67320"/>
                </a:lnTo>
                <a:lnTo>
                  <a:pt x="796" y="67143"/>
                </a:lnTo>
                <a:lnTo>
                  <a:pt x="821" y="66966"/>
                </a:lnTo>
                <a:lnTo>
                  <a:pt x="859" y="66789"/>
                </a:lnTo>
                <a:lnTo>
                  <a:pt x="910" y="66613"/>
                </a:lnTo>
                <a:lnTo>
                  <a:pt x="960" y="66436"/>
                </a:lnTo>
                <a:lnTo>
                  <a:pt x="1024" y="66259"/>
                </a:lnTo>
                <a:lnTo>
                  <a:pt x="1087" y="66082"/>
                </a:lnTo>
                <a:lnTo>
                  <a:pt x="1162" y="65905"/>
                </a:lnTo>
                <a:lnTo>
                  <a:pt x="1251" y="65728"/>
                </a:lnTo>
                <a:lnTo>
                  <a:pt x="1339" y="65551"/>
                </a:lnTo>
                <a:lnTo>
                  <a:pt x="1440" y="65375"/>
                </a:lnTo>
                <a:lnTo>
                  <a:pt x="1554" y="65210"/>
                </a:lnTo>
                <a:lnTo>
                  <a:pt x="1668" y="65046"/>
                </a:lnTo>
                <a:lnTo>
                  <a:pt x="1794" y="64869"/>
                </a:lnTo>
                <a:lnTo>
                  <a:pt x="1933" y="64718"/>
                </a:lnTo>
                <a:lnTo>
                  <a:pt x="2148" y="64452"/>
                </a:lnTo>
                <a:lnTo>
                  <a:pt x="2375" y="64200"/>
                </a:lnTo>
                <a:lnTo>
                  <a:pt x="2615" y="63947"/>
                </a:lnTo>
                <a:lnTo>
                  <a:pt x="2843" y="63707"/>
                </a:lnTo>
                <a:lnTo>
                  <a:pt x="3335" y="63252"/>
                </a:lnTo>
                <a:lnTo>
                  <a:pt x="3841" y="62810"/>
                </a:lnTo>
                <a:lnTo>
                  <a:pt x="4346" y="62393"/>
                </a:lnTo>
                <a:lnTo>
                  <a:pt x="4877" y="62002"/>
                </a:lnTo>
                <a:lnTo>
                  <a:pt x="5420" y="61635"/>
                </a:lnTo>
                <a:lnTo>
                  <a:pt x="5976" y="61282"/>
                </a:lnTo>
                <a:lnTo>
                  <a:pt x="6544" y="60941"/>
                </a:lnTo>
                <a:lnTo>
                  <a:pt x="7113" y="60625"/>
                </a:lnTo>
                <a:lnTo>
                  <a:pt x="7707" y="60322"/>
                </a:lnTo>
                <a:lnTo>
                  <a:pt x="8300" y="60031"/>
                </a:lnTo>
                <a:lnTo>
                  <a:pt x="8894" y="59753"/>
                </a:lnTo>
                <a:lnTo>
                  <a:pt x="9513" y="59488"/>
                </a:lnTo>
                <a:lnTo>
                  <a:pt x="10120" y="59223"/>
                </a:lnTo>
                <a:lnTo>
                  <a:pt x="10739" y="58983"/>
                </a:lnTo>
                <a:close/>
                <a:moveTo>
                  <a:pt x="16992" y="66878"/>
                </a:moveTo>
                <a:lnTo>
                  <a:pt x="17447" y="67320"/>
                </a:lnTo>
                <a:lnTo>
                  <a:pt x="17915" y="67750"/>
                </a:lnTo>
                <a:lnTo>
                  <a:pt x="18142" y="67964"/>
                </a:lnTo>
                <a:lnTo>
                  <a:pt x="18369" y="68192"/>
                </a:lnTo>
                <a:lnTo>
                  <a:pt x="18572" y="68419"/>
                </a:lnTo>
                <a:lnTo>
                  <a:pt x="18761" y="68672"/>
                </a:lnTo>
                <a:lnTo>
                  <a:pt x="19102" y="69152"/>
                </a:lnTo>
                <a:lnTo>
                  <a:pt x="19431" y="69644"/>
                </a:lnTo>
                <a:lnTo>
                  <a:pt x="19734" y="70137"/>
                </a:lnTo>
                <a:lnTo>
                  <a:pt x="20012" y="70642"/>
                </a:lnTo>
                <a:lnTo>
                  <a:pt x="20265" y="71148"/>
                </a:lnTo>
                <a:lnTo>
                  <a:pt x="20492" y="71666"/>
                </a:lnTo>
                <a:lnTo>
                  <a:pt x="20694" y="72184"/>
                </a:lnTo>
                <a:lnTo>
                  <a:pt x="20783" y="72449"/>
                </a:lnTo>
                <a:lnTo>
                  <a:pt x="20871" y="72714"/>
                </a:lnTo>
                <a:lnTo>
                  <a:pt x="20947" y="72992"/>
                </a:lnTo>
                <a:lnTo>
                  <a:pt x="21010" y="73257"/>
                </a:lnTo>
                <a:lnTo>
                  <a:pt x="21073" y="73535"/>
                </a:lnTo>
                <a:lnTo>
                  <a:pt x="21124" y="73801"/>
                </a:lnTo>
                <a:lnTo>
                  <a:pt x="21162" y="74079"/>
                </a:lnTo>
                <a:lnTo>
                  <a:pt x="21199" y="74356"/>
                </a:lnTo>
                <a:lnTo>
                  <a:pt x="21225" y="74647"/>
                </a:lnTo>
                <a:lnTo>
                  <a:pt x="21237" y="74925"/>
                </a:lnTo>
                <a:lnTo>
                  <a:pt x="21250" y="75215"/>
                </a:lnTo>
                <a:lnTo>
                  <a:pt x="21250" y="75506"/>
                </a:lnTo>
                <a:lnTo>
                  <a:pt x="21237" y="75797"/>
                </a:lnTo>
                <a:lnTo>
                  <a:pt x="21225" y="76087"/>
                </a:lnTo>
                <a:lnTo>
                  <a:pt x="21187" y="76378"/>
                </a:lnTo>
                <a:lnTo>
                  <a:pt x="21149" y="76681"/>
                </a:lnTo>
                <a:lnTo>
                  <a:pt x="21111" y="76984"/>
                </a:lnTo>
                <a:lnTo>
                  <a:pt x="21048" y="77287"/>
                </a:lnTo>
                <a:lnTo>
                  <a:pt x="21010" y="77451"/>
                </a:lnTo>
                <a:lnTo>
                  <a:pt x="20959" y="77628"/>
                </a:lnTo>
                <a:lnTo>
                  <a:pt x="20896" y="77792"/>
                </a:lnTo>
                <a:lnTo>
                  <a:pt x="20833" y="77969"/>
                </a:lnTo>
                <a:lnTo>
                  <a:pt x="20770" y="78134"/>
                </a:lnTo>
                <a:lnTo>
                  <a:pt x="20694" y="78298"/>
                </a:lnTo>
                <a:lnTo>
                  <a:pt x="20606" y="78449"/>
                </a:lnTo>
                <a:lnTo>
                  <a:pt x="20517" y="78601"/>
                </a:lnTo>
                <a:lnTo>
                  <a:pt x="20353" y="78841"/>
                </a:lnTo>
                <a:lnTo>
                  <a:pt x="20189" y="79056"/>
                </a:lnTo>
                <a:lnTo>
                  <a:pt x="20012" y="79245"/>
                </a:lnTo>
                <a:lnTo>
                  <a:pt x="19848" y="79397"/>
                </a:lnTo>
                <a:lnTo>
                  <a:pt x="19671" y="79511"/>
                </a:lnTo>
                <a:lnTo>
                  <a:pt x="19481" y="79612"/>
                </a:lnTo>
                <a:lnTo>
                  <a:pt x="19292" y="79675"/>
                </a:lnTo>
                <a:lnTo>
                  <a:pt x="19115" y="79700"/>
                </a:lnTo>
                <a:lnTo>
                  <a:pt x="18913" y="79713"/>
                </a:lnTo>
                <a:lnTo>
                  <a:pt x="18723" y="79687"/>
                </a:lnTo>
                <a:lnTo>
                  <a:pt x="18521" y="79637"/>
                </a:lnTo>
                <a:lnTo>
                  <a:pt x="18319" y="79548"/>
                </a:lnTo>
                <a:lnTo>
                  <a:pt x="18117" y="79435"/>
                </a:lnTo>
                <a:lnTo>
                  <a:pt x="17915" y="79296"/>
                </a:lnTo>
                <a:lnTo>
                  <a:pt x="17700" y="79132"/>
                </a:lnTo>
                <a:lnTo>
                  <a:pt x="17485" y="78929"/>
                </a:lnTo>
                <a:lnTo>
                  <a:pt x="17270" y="78702"/>
                </a:lnTo>
                <a:lnTo>
                  <a:pt x="17068" y="78462"/>
                </a:lnTo>
                <a:lnTo>
                  <a:pt x="16891" y="78222"/>
                </a:lnTo>
                <a:lnTo>
                  <a:pt x="16714" y="77969"/>
                </a:lnTo>
                <a:lnTo>
                  <a:pt x="16563" y="77717"/>
                </a:lnTo>
                <a:lnTo>
                  <a:pt x="16424" y="77451"/>
                </a:lnTo>
                <a:lnTo>
                  <a:pt x="16298" y="77186"/>
                </a:lnTo>
                <a:lnTo>
                  <a:pt x="16171" y="76921"/>
                </a:lnTo>
                <a:lnTo>
                  <a:pt x="16070" y="76643"/>
                </a:lnTo>
                <a:lnTo>
                  <a:pt x="15969" y="76365"/>
                </a:lnTo>
                <a:lnTo>
                  <a:pt x="15881" y="76074"/>
                </a:lnTo>
                <a:lnTo>
                  <a:pt x="15805" y="75797"/>
                </a:lnTo>
                <a:lnTo>
                  <a:pt x="15666" y="75215"/>
                </a:lnTo>
                <a:lnTo>
                  <a:pt x="15552" y="74622"/>
                </a:lnTo>
                <a:lnTo>
                  <a:pt x="15476" y="74167"/>
                </a:lnTo>
                <a:lnTo>
                  <a:pt x="15426" y="73712"/>
                </a:lnTo>
                <a:lnTo>
                  <a:pt x="15375" y="73257"/>
                </a:lnTo>
                <a:lnTo>
                  <a:pt x="15350" y="72803"/>
                </a:lnTo>
                <a:lnTo>
                  <a:pt x="15325" y="72348"/>
                </a:lnTo>
                <a:lnTo>
                  <a:pt x="15325" y="71893"/>
                </a:lnTo>
                <a:lnTo>
                  <a:pt x="15337" y="71438"/>
                </a:lnTo>
                <a:lnTo>
                  <a:pt x="15363" y="70984"/>
                </a:lnTo>
                <a:lnTo>
                  <a:pt x="15413" y="70529"/>
                </a:lnTo>
                <a:lnTo>
                  <a:pt x="15464" y="70074"/>
                </a:lnTo>
                <a:lnTo>
                  <a:pt x="15540" y="69607"/>
                </a:lnTo>
                <a:lnTo>
                  <a:pt x="15628" y="69152"/>
                </a:lnTo>
                <a:lnTo>
                  <a:pt x="15742" y="68697"/>
                </a:lnTo>
                <a:lnTo>
                  <a:pt x="15855" y="68230"/>
                </a:lnTo>
                <a:lnTo>
                  <a:pt x="15994" y="67762"/>
                </a:lnTo>
                <a:lnTo>
                  <a:pt x="16146" y="67307"/>
                </a:lnTo>
                <a:lnTo>
                  <a:pt x="16373" y="67964"/>
                </a:lnTo>
                <a:lnTo>
                  <a:pt x="16613" y="68634"/>
                </a:lnTo>
                <a:lnTo>
                  <a:pt x="17081" y="69960"/>
                </a:lnTo>
                <a:lnTo>
                  <a:pt x="17308" y="70617"/>
                </a:lnTo>
                <a:lnTo>
                  <a:pt x="17523" y="71287"/>
                </a:lnTo>
                <a:lnTo>
                  <a:pt x="17725" y="71956"/>
                </a:lnTo>
                <a:lnTo>
                  <a:pt x="17902" y="72638"/>
                </a:lnTo>
                <a:lnTo>
                  <a:pt x="18041" y="73321"/>
                </a:lnTo>
                <a:lnTo>
                  <a:pt x="18167" y="74003"/>
                </a:lnTo>
                <a:lnTo>
                  <a:pt x="18281" y="74685"/>
                </a:lnTo>
                <a:lnTo>
                  <a:pt x="18369" y="75380"/>
                </a:lnTo>
                <a:lnTo>
                  <a:pt x="18546" y="76769"/>
                </a:lnTo>
                <a:lnTo>
                  <a:pt x="18635" y="77451"/>
                </a:lnTo>
                <a:lnTo>
                  <a:pt x="18723" y="78146"/>
                </a:lnTo>
                <a:lnTo>
                  <a:pt x="19052" y="78083"/>
                </a:lnTo>
                <a:lnTo>
                  <a:pt x="19090" y="77717"/>
                </a:lnTo>
                <a:lnTo>
                  <a:pt x="19127" y="77350"/>
                </a:lnTo>
                <a:lnTo>
                  <a:pt x="19153" y="76997"/>
                </a:lnTo>
                <a:lnTo>
                  <a:pt x="19165" y="76630"/>
                </a:lnTo>
                <a:lnTo>
                  <a:pt x="19178" y="76264"/>
                </a:lnTo>
                <a:lnTo>
                  <a:pt x="19165" y="75910"/>
                </a:lnTo>
                <a:lnTo>
                  <a:pt x="19153" y="75557"/>
                </a:lnTo>
                <a:lnTo>
                  <a:pt x="19140" y="75203"/>
                </a:lnTo>
                <a:lnTo>
                  <a:pt x="19115" y="74849"/>
                </a:lnTo>
                <a:lnTo>
                  <a:pt x="19077" y="74495"/>
                </a:lnTo>
                <a:lnTo>
                  <a:pt x="18976" y="73788"/>
                </a:lnTo>
                <a:lnTo>
                  <a:pt x="18862" y="73093"/>
                </a:lnTo>
                <a:lnTo>
                  <a:pt x="18723" y="72398"/>
                </a:lnTo>
                <a:lnTo>
                  <a:pt x="18559" y="71704"/>
                </a:lnTo>
                <a:lnTo>
                  <a:pt x="18369" y="71021"/>
                </a:lnTo>
                <a:lnTo>
                  <a:pt x="18167" y="70327"/>
                </a:lnTo>
                <a:lnTo>
                  <a:pt x="17953" y="69644"/>
                </a:lnTo>
                <a:lnTo>
                  <a:pt x="17725" y="68950"/>
                </a:lnTo>
                <a:lnTo>
                  <a:pt x="17485" y="68267"/>
                </a:lnTo>
                <a:lnTo>
                  <a:pt x="16992" y="66878"/>
                </a:lnTo>
                <a:close/>
                <a:moveTo>
                  <a:pt x="13922" y="1"/>
                </a:moveTo>
                <a:lnTo>
                  <a:pt x="14036" y="506"/>
                </a:lnTo>
                <a:lnTo>
                  <a:pt x="14188" y="1011"/>
                </a:lnTo>
                <a:lnTo>
                  <a:pt x="14339" y="1491"/>
                </a:lnTo>
                <a:lnTo>
                  <a:pt x="14491" y="1971"/>
                </a:lnTo>
                <a:lnTo>
                  <a:pt x="14643" y="2452"/>
                </a:lnTo>
                <a:lnTo>
                  <a:pt x="14794" y="2919"/>
                </a:lnTo>
                <a:lnTo>
                  <a:pt x="14908" y="3399"/>
                </a:lnTo>
                <a:lnTo>
                  <a:pt x="14958" y="3639"/>
                </a:lnTo>
                <a:lnTo>
                  <a:pt x="15009" y="3879"/>
                </a:lnTo>
                <a:lnTo>
                  <a:pt x="15300" y="5711"/>
                </a:lnTo>
                <a:lnTo>
                  <a:pt x="15577" y="7542"/>
                </a:lnTo>
                <a:lnTo>
                  <a:pt x="16121" y="11206"/>
                </a:lnTo>
                <a:lnTo>
                  <a:pt x="16664" y="14882"/>
                </a:lnTo>
                <a:lnTo>
                  <a:pt x="17195" y="18545"/>
                </a:lnTo>
                <a:lnTo>
                  <a:pt x="17207" y="18697"/>
                </a:lnTo>
                <a:lnTo>
                  <a:pt x="17220" y="18849"/>
                </a:lnTo>
                <a:lnTo>
                  <a:pt x="17220" y="18988"/>
                </a:lnTo>
                <a:lnTo>
                  <a:pt x="17220" y="19127"/>
                </a:lnTo>
                <a:lnTo>
                  <a:pt x="17195" y="19253"/>
                </a:lnTo>
                <a:lnTo>
                  <a:pt x="17182" y="19392"/>
                </a:lnTo>
                <a:lnTo>
                  <a:pt x="17144" y="19518"/>
                </a:lnTo>
                <a:lnTo>
                  <a:pt x="17106" y="19645"/>
                </a:lnTo>
                <a:lnTo>
                  <a:pt x="17056" y="19758"/>
                </a:lnTo>
                <a:lnTo>
                  <a:pt x="16992" y="19885"/>
                </a:lnTo>
                <a:lnTo>
                  <a:pt x="16917" y="19998"/>
                </a:lnTo>
                <a:lnTo>
                  <a:pt x="16841" y="20112"/>
                </a:lnTo>
                <a:lnTo>
                  <a:pt x="16752" y="20226"/>
                </a:lnTo>
                <a:lnTo>
                  <a:pt x="16651" y="20327"/>
                </a:lnTo>
                <a:lnTo>
                  <a:pt x="16550" y="20440"/>
                </a:lnTo>
                <a:lnTo>
                  <a:pt x="16424" y="20541"/>
                </a:lnTo>
                <a:lnTo>
                  <a:pt x="16032" y="20895"/>
                </a:lnTo>
                <a:lnTo>
                  <a:pt x="15641" y="21249"/>
                </a:lnTo>
                <a:lnTo>
                  <a:pt x="15274" y="21628"/>
                </a:lnTo>
                <a:lnTo>
                  <a:pt x="14908" y="22007"/>
                </a:lnTo>
                <a:lnTo>
                  <a:pt x="14554" y="22386"/>
                </a:lnTo>
                <a:lnTo>
                  <a:pt x="14213" y="22790"/>
                </a:lnTo>
                <a:lnTo>
                  <a:pt x="13872" y="23194"/>
                </a:lnTo>
                <a:lnTo>
                  <a:pt x="13556" y="23599"/>
                </a:lnTo>
                <a:lnTo>
                  <a:pt x="13240" y="24015"/>
                </a:lnTo>
                <a:lnTo>
                  <a:pt x="12937" y="24445"/>
                </a:lnTo>
                <a:lnTo>
                  <a:pt x="12634" y="24874"/>
                </a:lnTo>
                <a:lnTo>
                  <a:pt x="12356" y="25317"/>
                </a:lnTo>
                <a:lnTo>
                  <a:pt x="12065" y="25771"/>
                </a:lnTo>
                <a:lnTo>
                  <a:pt x="11800" y="26213"/>
                </a:lnTo>
                <a:lnTo>
                  <a:pt x="11535" y="26681"/>
                </a:lnTo>
                <a:lnTo>
                  <a:pt x="11282" y="27136"/>
                </a:lnTo>
                <a:lnTo>
                  <a:pt x="11181" y="27300"/>
                </a:lnTo>
                <a:lnTo>
                  <a:pt x="11080" y="27451"/>
                </a:lnTo>
                <a:lnTo>
                  <a:pt x="10954" y="27603"/>
                </a:lnTo>
                <a:lnTo>
                  <a:pt x="10827" y="27742"/>
                </a:lnTo>
                <a:lnTo>
                  <a:pt x="10688" y="27881"/>
                </a:lnTo>
                <a:lnTo>
                  <a:pt x="10549" y="28007"/>
                </a:lnTo>
                <a:lnTo>
                  <a:pt x="10398" y="28134"/>
                </a:lnTo>
                <a:lnTo>
                  <a:pt x="10246" y="28247"/>
                </a:lnTo>
                <a:lnTo>
                  <a:pt x="9753" y="28614"/>
                </a:lnTo>
                <a:lnTo>
                  <a:pt x="9286" y="28980"/>
                </a:lnTo>
                <a:lnTo>
                  <a:pt x="8831" y="29359"/>
                </a:lnTo>
                <a:lnTo>
                  <a:pt x="8389" y="29751"/>
                </a:lnTo>
                <a:lnTo>
                  <a:pt x="7959" y="30167"/>
                </a:lnTo>
                <a:lnTo>
                  <a:pt x="7555" y="30584"/>
                </a:lnTo>
                <a:lnTo>
                  <a:pt x="7163" y="31014"/>
                </a:lnTo>
                <a:lnTo>
                  <a:pt x="6797" y="31469"/>
                </a:lnTo>
                <a:lnTo>
                  <a:pt x="6456" y="31936"/>
                </a:lnTo>
                <a:lnTo>
                  <a:pt x="6140" y="32416"/>
                </a:lnTo>
                <a:lnTo>
                  <a:pt x="5989" y="32669"/>
                </a:lnTo>
                <a:lnTo>
                  <a:pt x="5837" y="32921"/>
                </a:lnTo>
                <a:lnTo>
                  <a:pt x="5698" y="33174"/>
                </a:lnTo>
                <a:lnTo>
                  <a:pt x="5572" y="33439"/>
                </a:lnTo>
                <a:lnTo>
                  <a:pt x="5445" y="33705"/>
                </a:lnTo>
                <a:lnTo>
                  <a:pt x="5319" y="33970"/>
                </a:lnTo>
                <a:lnTo>
                  <a:pt x="5218" y="34248"/>
                </a:lnTo>
                <a:lnTo>
                  <a:pt x="5104" y="34538"/>
                </a:lnTo>
                <a:lnTo>
                  <a:pt x="5016" y="34829"/>
                </a:lnTo>
                <a:lnTo>
                  <a:pt x="4927" y="35119"/>
                </a:lnTo>
                <a:lnTo>
                  <a:pt x="4839" y="35423"/>
                </a:lnTo>
                <a:lnTo>
                  <a:pt x="4763" y="35726"/>
                </a:lnTo>
                <a:lnTo>
                  <a:pt x="4700" y="36054"/>
                </a:lnTo>
                <a:lnTo>
                  <a:pt x="4662" y="36395"/>
                </a:lnTo>
                <a:lnTo>
                  <a:pt x="4637" y="36724"/>
                </a:lnTo>
                <a:lnTo>
                  <a:pt x="4649" y="37052"/>
                </a:lnTo>
                <a:lnTo>
                  <a:pt x="4675" y="37368"/>
                </a:lnTo>
                <a:lnTo>
                  <a:pt x="4725" y="37671"/>
                </a:lnTo>
                <a:lnTo>
                  <a:pt x="4788" y="37974"/>
                </a:lnTo>
                <a:lnTo>
                  <a:pt x="4877" y="38265"/>
                </a:lnTo>
                <a:lnTo>
                  <a:pt x="4990" y="38530"/>
                </a:lnTo>
                <a:lnTo>
                  <a:pt x="5117" y="38783"/>
                </a:lnTo>
                <a:lnTo>
                  <a:pt x="5268" y="39023"/>
                </a:lnTo>
                <a:lnTo>
                  <a:pt x="5433" y="39250"/>
                </a:lnTo>
                <a:lnTo>
                  <a:pt x="5610" y="39440"/>
                </a:lnTo>
                <a:lnTo>
                  <a:pt x="5812" y="39617"/>
                </a:lnTo>
                <a:lnTo>
                  <a:pt x="6026" y="39768"/>
                </a:lnTo>
                <a:lnTo>
                  <a:pt x="6140" y="39831"/>
                </a:lnTo>
                <a:lnTo>
                  <a:pt x="6266" y="39895"/>
                </a:lnTo>
                <a:lnTo>
                  <a:pt x="6481" y="39983"/>
                </a:lnTo>
                <a:lnTo>
                  <a:pt x="6709" y="40046"/>
                </a:lnTo>
                <a:lnTo>
                  <a:pt x="6936" y="40097"/>
                </a:lnTo>
                <a:lnTo>
                  <a:pt x="7176" y="40109"/>
                </a:lnTo>
                <a:lnTo>
                  <a:pt x="7416" y="40109"/>
                </a:lnTo>
                <a:lnTo>
                  <a:pt x="7644" y="40084"/>
                </a:lnTo>
                <a:lnTo>
                  <a:pt x="7884" y="40034"/>
                </a:lnTo>
                <a:lnTo>
                  <a:pt x="8124" y="39958"/>
                </a:lnTo>
                <a:lnTo>
                  <a:pt x="8364" y="39869"/>
                </a:lnTo>
                <a:lnTo>
                  <a:pt x="8591" y="39756"/>
                </a:lnTo>
                <a:lnTo>
                  <a:pt x="8831" y="39617"/>
                </a:lnTo>
                <a:lnTo>
                  <a:pt x="9059" y="39452"/>
                </a:lnTo>
                <a:lnTo>
                  <a:pt x="9286" y="39276"/>
                </a:lnTo>
                <a:lnTo>
                  <a:pt x="9501" y="39073"/>
                </a:lnTo>
                <a:lnTo>
                  <a:pt x="9715" y="38859"/>
                </a:lnTo>
                <a:lnTo>
                  <a:pt x="9930" y="38606"/>
                </a:lnTo>
                <a:lnTo>
                  <a:pt x="10132" y="38353"/>
                </a:lnTo>
                <a:lnTo>
                  <a:pt x="10322" y="38101"/>
                </a:lnTo>
                <a:lnTo>
                  <a:pt x="10511" y="37835"/>
                </a:lnTo>
                <a:lnTo>
                  <a:pt x="10676" y="37570"/>
                </a:lnTo>
                <a:lnTo>
                  <a:pt x="10840" y="37318"/>
                </a:lnTo>
                <a:lnTo>
                  <a:pt x="11004" y="37040"/>
                </a:lnTo>
                <a:lnTo>
                  <a:pt x="11156" y="36774"/>
                </a:lnTo>
                <a:lnTo>
                  <a:pt x="11295" y="36509"/>
                </a:lnTo>
                <a:lnTo>
                  <a:pt x="11421" y="36231"/>
                </a:lnTo>
                <a:lnTo>
                  <a:pt x="11535" y="35953"/>
                </a:lnTo>
                <a:lnTo>
                  <a:pt x="11648" y="35675"/>
                </a:lnTo>
                <a:lnTo>
                  <a:pt x="11749" y="35397"/>
                </a:lnTo>
                <a:lnTo>
                  <a:pt x="11851" y="35119"/>
                </a:lnTo>
                <a:lnTo>
                  <a:pt x="11939" y="34842"/>
                </a:lnTo>
                <a:lnTo>
                  <a:pt x="12015" y="34551"/>
                </a:lnTo>
                <a:lnTo>
                  <a:pt x="12078" y="34260"/>
                </a:lnTo>
                <a:lnTo>
                  <a:pt x="12141" y="33970"/>
                </a:lnTo>
                <a:lnTo>
                  <a:pt x="12192" y="33679"/>
                </a:lnTo>
                <a:lnTo>
                  <a:pt x="12230" y="33389"/>
                </a:lnTo>
                <a:lnTo>
                  <a:pt x="12267" y="33098"/>
                </a:lnTo>
                <a:lnTo>
                  <a:pt x="12293" y="32808"/>
                </a:lnTo>
                <a:lnTo>
                  <a:pt x="12305" y="32505"/>
                </a:lnTo>
                <a:lnTo>
                  <a:pt x="12318" y="32201"/>
                </a:lnTo>
                <a:lnTo>
                  <a:pt x="12318" y="31911"/>
                </a:lnTo>
                <a:lnTo>
                  <a:pt x="12305" y="31608"/>
                </a:lnTo>
                <a:lnTo>
                  <a:pt x="12280" y="31304"/>
                </a:lnTo>
                <a:lnTo>
                  <a:pt x="12255" y="31001"/>
                </a:lnTo>
                <a:lnTo>
                  <a:pt x="12217" y="30698"/>
                </a:lnTo>
                <a:lnTo>
                  <a:pt x="12179" y="30382"/>
                </a:lnTo>
                <a:lnTo>
                  <a:pt x="12128" y="30079"/>
                </a:lnTo>
                <a:lnTo>
                  <a:pt x="12065" y="29776"/>
                </a:lnTo>
                <a:lnTo>
                  <a:pt x="11989" y="29460"/>
                </a:lnTo>
                <a:lnTo>
                  <a:pt x="11952" y="29245"/>
                </a:lnTo>
                <a:lnTo>
                  <a:pt x="11914" y="29043"/>
                </a:lnTo>
                <a:lnTo>
                  <a:pt x="11888" y="28841"/>
                </a:lnTo>
                <a:lnTo>
                  <a:pt x="11876" y="28652"/>
                </a:lnTo>
                <a:lnTo>
                  <a:pt x="11863" y="28462"/>
                </a:lnTo>
                <a:lnTo>
                  <a:pt x="11876" y="28285"/>
                </a:lnTo>
                <a:lnTo>
                  <a:pt x="11888" y="28108"/>
                </a:lnTo>
                <a:lnTo>
                  <a:pt x="11914" y="27932"/>
                </a:lnTo>
                <a:lnTo>
                  <a:pt x="11939" y="27767"/>
                </a:lnTo>
                <a:lnTo>
                  <a:pt x="11989" y="27590"/>
                </a:lnTo>
                <a:lnTo>
                  <a:pt x="12040" y="27426"/>
                </a:lnTo>
                <a:lnTo>
                  <a:pt x="12103" y="27262"/>
                </a:lnTo>
                <a:lnTo>
                  <a:pt x="12166" y="27098"/>
                </a:lnTo>
                <a:lnTo>
                  <a:pt x="12242" y="26934"/>
                </a:lnTo>
                <a:lnTo>
                  <a:pt x="12432" y="26592"/>
                </a:lnTo>
                <a:lnTo>
                  <a:pt x="12912" y="25797"/>
                </a:lnTo>
                <a:lnTo>
                  <a:pt x="13152" y="25405"/>
                </a:lnTo>
                <a:lnTo>
                  <a:pt x="13404" y="25026"/>
                </a:lnTo>
                <a:lnTo>
                  <a:pt x="13670" y="24647"/>
                </a:lnTo>
                <a:lnTo>
                  <a:pt x="13935" y="24268"/>
                </a:lnTo>
                <a:lnTo>
                  <a:pt x="14213" y="23889"/>
                </a:lnTo>
                <a:lnTo>
                  <a:pt x="14504" y="23523"/>
                </a:lnTo>
                <a:lnTo>
                  <a:pt x="14794" y="23169"/>
                </a:lnTo>
                <a:lnTo>
                  <a:pt x="15097" y="22815"/>
                </a:lnTo>
                <a:lnTo>
                  <a:pt x="15413" y="22462"/>
                </a:lnTo>
                <a:lnTo>
                  <a:pt x="15742" y="22108"/>
                </a:lnTo>
                <a:lnTo>
                  <a:pt x="16070" y="21779"/>
                </a:lnTo>
                <a:lnTo>
                  <a:pt x="16424" y="21438"/>
                </a:lnTo>
                <a:lnTo>
                  <a:pt x="16790" y="21110"/>
                </a:lnTo>
                <a:lnTo>
                  <a:pt x="17157" y="20794"/>
                </a:lnTo>
                <a:lnTo>
                  <a:pt x="17195" y="21236"/>
                </a:lnTo>
                <a:lnTo>
                  <a:pt x="17207" y="21400"/>
                </a:lnTo>
                <a:lnTo>
                  <a:pt x="17195" y="21539"/>
                </a:lnTo>
                <a:lnTo>
                  <a:pt x="16588" y="29384"/>
                </a:lnTo>
                <a:lnTo>
                  <a:pt x="16260" y="33300"/>
                </a:lnTo>
                <a:lnTo>
                  <a:pt x="16095" y="35258"/>
                </a:lnTo>
                <a:lnTo>
                  <a:pt x="15919" y="37217"/>
                </a:lnTo>
                <a:lnTo>
                  <a:pt x="15893" y="37520"/>
                </a:lnTo>
                <a:lnTo>
                  <a:pt x="15855" y="37823"/>
                </a:lnTo>
                <a:lnTo>
                  <a:pt x="15805" y="38126"/>
                </a:lnTo>
                <a:lnTo>
                  <a:pt x="15780" y="38278"/>
                </a:lnTo>
                <a:lnTo>
                  <a:pt x="15729" y="38429"/>
                </a:lnTo>
                <a:lnTo>
                  <a:pt x="15679" y="38581"/>
                </a:lnTo>
                <a:lnTo>
                  <a:pt x="15615" y="38720"/>
                </a:lnTo>
                <a:lnTo>
                  <a:pt x="15527" y="38859"/>
                </a:lnTo>
                <a:lnTo>
                  <a:pt x="15426" y="39010"/>
                </a:lnTo>
                <a:lnTo>
                  <a:pt x="15312" y="39149"/>
                </a:lnTo>
                <a:lnTo>
                  <a:pt x="15173" y="39276"/>
                </a:lnTo>
                <a:lnTo>
                  <a:pt x="15022" y="39415"/>
                </a:lnTo>
                <a:lnTo>
                  <a:pt x="14845" y="39541"/>
                </a:lnTo>
                <a:lnTo>
                  <a:pt x="14440" y="39819"/>
                </a:lnTo>
                <a:lnTo>
                  <a:pt x="14036" y="40097"/>
                </a:lnTo>
                <a:lnTo>
                  <a:pt x="13240" y="40690"/>
                </a:lnTo>
                <a:lnTo>
                  <a:pt x="12470" y="41297"/>
                </a:lnTo>
                <a:lnTo>
                  <a:pt x="11699" y="41916"/>
                </a:lnTo>
                <a:lnTo>
                  <a:pt x="10183" y="43179"/>
                </a:lnTo>
                <a:lnTo>
                  <a:pt x="9425" y="43811"/>
                </a:lnTo>
                <a:lnTo>
                  <a:pt x="8654" y="44442"/>
                </a:lnTo>
                <a:lnTo>
                  <a:pt x="8490" y="44581"/>
                </a:lnTo>
                <a:lnTo>
                  <a:pt x="8338" y="44733"/>
                </a:lnTo>
                <a:lnTo>
                  <a:pt x="8250" y="44809"/>
                </a:lnTo>
                <a:lnTo>
                  <a:pt x="8174" y="44859"/>
                </a:lnTo>
                <a:lnTo>
                  <a:pt x="8086" y="44897"/>
                </a:lnTo>
                <a:lnTo>
                  <a:pt x="7631" y="44897"/>
                </a:lnTo>
                <a:lnTo>
                  <a:pt x="7265" y="44910"/>
                </a:lnTo>
                <a:lnTo>
                  <a:pt x="6911" y="44960"/>
                </a:lnTo>
                <a:lnTo>
                  <a:pt x="6570" y="45036"/>
                </a:lnTo>
                <a:lnTo>
                  <a:pt x="6229" y="45137"/>
                </a:lnTo>
                <a:lnTo>
                  <a:pt x="5913" y="45251"/>
                </a:lnTo>
                <a:lnTo>
                  <a:pt x="5610" y="45390"/>
                </a:lnTo>
                <a:lnTo>
                  <a:pt x="5306" y="45541"/>
                </a:lnTo>
                <a:lnTo>
                  <a:pt x="5016" y="45718"/>
                </a:lnTo>
                <a:lnTo>
                  <a:pt x="4738" y="45908"/>
                </a:lnTo>
                <a:lnTo>
                  <a:pt x="4460" y="46110"/>
                </a:lnTo>
                <a:lnTo>
                  <a:pt x="4182" y="46325"/>
                </a:lnTo>
                <a:lnTo>
                  <a:pt x="3917" y="46552"/>
                </a:lnTo>
                <a:lnTo>
                  <a:pt x="3651" y="46792"/>
                </a:lnTo>
                <a:lnTo>
                  <a:pt x="3146" y="47285"/>
                </a:lnTo>
                <a:lnTo>
                  <a:pt x="3007" y="47398"/>
                </a:lnTo>
                <a:lnTo>
                  <a:pt x="2843" y="47499"/>
                </a:lnTo>
                <a:lnTo>
                  <a:pt x="2679" y="47588"/>
                </a:lnTo>
                <a:lnTo>
                  <a:pt x="2489" y="47664"/>
                </a:lnTo>
                <a:lnTo>
                  <a:pt x="2300" y="47727"/>
                </a:lnTo>
                <a:lnTo>
                  <a:pt x="2097" y="47777"/>
                </a:lnTo>
                <a:lnTo>
                  <a:pt x="1908" y="47815"/>
                </a:lnTo>
                <a:lnTo>
                  <a:pt x="1718" y="47841"/>
                </a:lnTo>
                <a:lnTo>
                  <a:pt x="1542" y="47853"/>
                </a:lnTo>
                <a:lnTo>
                  <a:pt x="1365" y="47891"/>
                </a:lnTo>
                <a:lnTo>
                  <a:pt x="1200" y="47942"/>
                </a:lnTo>
                <a:lnTo>
                  <a:pt x="1036" y="47992"/>
                </a:lnTo>
                <a:lnTo>
                  <a:pt x="897" y="48055"/>
                </a:lnTo>
                <a:lnTo>
                  <a:pt x="758" y="48131"/>
                </a:lnTo>
                <a:lnTo>
                  <a:pt x="632" y="48220"/>
                </a:lnTo>
                <a:lnTo>
                  <a:pt x="518" y="48321"/>
                </a:lnTo>
                <a:lnTo>
                  <a:pt x="417" y="48422"/>
                </a:lnTo>
                <a:lnTo>
                  <a:pt x="329" y="48535"/>
                </a:lnTo>
                <a:lnTo>
                  <a:pt x="253" y="48649"/>
                </a:lnTo>
                <a:lnTo>
                  <a:pt x="190" y="48788"/>
                </a:lnTo>
                <a:lnTo>
                  <a:pt x="139" y="48914"/>
                </a:lnTo>
                <a:lnTo>
                  <a:pt x="101" y="49066"/>
                </a:lnTo>
                <a:lnTo>
                  <a:pt x="89" y="49217"/>
                </a:lnTo>
                <a:lnTo>
                  <a:pt x="89" y="49382"/>
                </a:lnTo>
                <a:lnTo>
                  <a:pt x="101" y="49533"/>
                </a:lnTo>
                <a:lnTo>
                  <a:pt x="139" y="49685"/>
                </a:lnTo>
                <a:lnTo>
                  <a:pt x="190" y="49836"/>
                </a:lnTo>
                <a:lnTo>
                  <a:pt x="253" y="49988"/>
                </a:lnTo>
                <a:lnTo>
                  <a:pt x="329" y="50114"/>
                </a:lnTo>
                <a:lnTo>
                  <a:pt x="417" y="50253"/>
                </a:lnTo>
                <a:lnTo>
                  <a:pt x="518" y="50367"/>
                </a:lnTo>
                <a:lnTo>
                  <a:pt x="632" y="50481"/>
                </a:lnTo>
                <a:lnTo>
                  <a:pt x="758" y="50582"/>
                </a:lnTo>
                <a:lnTo>
                  <a:pt x="885" y="50670"/>
                </a:lnTo>
                <a:lnTo>
                  <a:pt x="1024" y="50759"/>
                </a:lnTo>
                <a:lnTo>
                  <a:pt x="1175" y="50822"/>
                </a:lnTo>
                <a:lnTo>
                  <a:pt x="1327" y="50872"/>
                </a:lnTo>
                <a:lnTo>
                  <a:pt x="1478" y="50910"/>
                </a:lnTo>
                <a:lnTo>
                  <a:pt x="1630" y="50923"/>
                </a:lnTo>
                <a:lnTo>
                  <a:pt x="1782" y="50923"/>
                </a:lnTo>
                <a:lnTo>
                  <a:pt x="1971" y="50910"/>
                </a:lnTo>
                <a:lnTo>
                  <a:pt x="2148" y="50872"/>
                </a:lnTo>
                <a:lnTo>
                  <a:pt x="2312" y="50834"/>
                </a:lnTo>
                <a:lnTo>
                  <a:pt x="2464" y="50771"/>
                </a:lnTo>
                <a:lnTo>
                  <a:pt x="2590" y="50708"/>
                </a:lnTo>
                <a:lnTo>
                  <a:pt x="2716" y="50620"/>
                </a:lnTo>
                <a:lnTo>
                  <a:pt x="2830" y="50531"/>
                </a:lnTo>
                <a:lnTo>
                  <a:pt x="2931" y="50418"/>
                </a:lnTo>
                <a:lnTo>
                  <a:pt x="3007" y="50304"/>
                </a:lnTo>
                <a:lnTo>
                  <a:pt x="3083" y="50165"/>
                </a:lnTo>
                <a:lnTo>
                  <a:pt x="3146" y="50026"/>
                </a:lnTo>
                <a:lnTo>
                  <a:pt x="3184" y="49874"/>
                </a:lnTo>
                <a:lnTo>
                  <a:pt x="3209" y="49710"/>
                </a:lnTo>
                <a:lnTo>
                  <a:pt x="3234" y="49533"/>
                </a:lnTo>
                <a:lnTo>
                  <a:pt x="3234" y="49344"/>
                </a:lnTo>
                <a:lnTo>
                  <a:pt x="3222" y="49142"/>
                </a:lnTo>
                <a:lnTo>
                  <a:pt x="3184" y="48940"/>
                </a:lnTo>
                <a:lnTo>
                  <a:pt x="3146" y="48725"/>
                </a:lnTo>
                <a:lnTo>
                  <a:pt x="3133" y="48624"/>
                </a:lnTo>
                <a:lnTo>
                  <a:pt x="3121" y="48523"/>
                </a:lnTo>
                <a:lnTo>
                  <a:pt x="3133" y="48434"/>
                </a:lnTo>
                <a:lnTo>
                  <a:pt x="3159" y="48346"/>
                </a:lnTo>
                <a:lnTo>
                  <a:pt x="3209" y="48232"/>
                </a:lnTo>
                <a:lnTo>
                  <a:pt x="3272" y="48106"/>
                </a:lnTo>
                <a:lnTo>
                  <a:pt x="3335" y="47992"/>
                </a:lnTo>
                <a:lnTo>
                  <a:pt x="3424" y="47878"/>
                </a:lnTo>
                <a:lnTo>
                  <a:pt x="3613" y="47626"/>
                </a:lnTo>
                <a:lnTo>
                  <a:pt x="3841" y="47386"/>
                </a:lnTo>
                <a:lnTo>
                  <a:pt x="4106" y="47146"/>
                </a:lnTo>
                <a:lnTo>
                  <a:pt x="4384" y="46918"/>
                </a:lnTo>
                <a:lnTo>
                  <a:pt x="4687" y="46691"/>
                </a:lnTo>
                <a:lnTo>
                  <a:pt x="5003" y="46476"/>
                </a:lnTo>
                <a:lnTo>
                  <a:pt x="5332" y="46287"/>
                </a:lnTo>
                <a:lnTo>
                  <a:pt x="5660" y="46097"/>
                </a:lnTo>
                <a:lnTo>
                  <a:pt x="5989" y="45946"/>
                </a:lnTo>
                <a:lnTo>
                  <a:pt x="6317" y="45807"/>
                </a:lnTo>
                <a:lnTo>
                  <a:pt x="6633" y="45693"/>
                </a:lnTo>
                <a:lnTo>
                  <a:pt x="6923" y="45605"/>
                </a:lnTo>
                <a:lnTo>
                  <a:pt x="7201" y="45554"/>
                </a:lnTo>
                <a:lnTo>
                  <a:pt x="7328" y="45541"/>
                </a:lnTo>
                <a:lnTo>
                  <a:pt x="7454" y="45541"/>
                </a:lnTo>
                <a:lnTo>
                  <a:pt x="6052" y="48624"/>
                </a:lnTo>
                <a:lnTo>
                  <a:pt x="5332" y="50190"/>
                </a:lnTo>
                <a:lnTo>
                  <a:pt x="4599" y="51757"/>
                </a:lnTo>
                <a:lnTo>
                  <a:pt x="4498" y="51971"/>
                </a:lnTo>
                <a:lnTo>
                  <a:pt x="4384" y="52186"/>
                </a:lnTo>
                <a:lnTo>
                  <a:pt x="4258" y="52401"/>
                </a:lnTo>
                <a:lnTo>
                  <a:pt x="4131" y="52603"/>
                </a:lnTo>
                <a:lnTo>
                  <a:pt x="3992" y="52805"/>
                </a:lnTo>
                <a:lnTo>
                  <a:pt x="3853" y="53007"/>
                </a:lnTo>
                <a:lnTo>
                  <a:pt x="3702" y="53197"/>
                </a:lnTo>
                <a:lnTo>
                  <a:pt x="3538" y="53386"/>
                </a:lnTo>
                <a:lnTo>
                  <a:pt x="3424" y="53525"/>
                </a:lnTo>
                <a:lnTo>
                  <a:pt x="3310" y="53677"/>
                </a:lnTo>
                <a:lnTo>
                  <a:pt x="3222" y="53841"/>
                </a:lnTo>
                <a:lnTo>
                  <a:pt x="3133" y="53993"/>
                </a:lnTo>
                <a:lnTo>
                  <a:pt x="3070" y="54144"/>
                </a:lnTo>
                <a:lnTo>
                  <a:pt x="3020" y="54308"/>
                </a:lnTo>
                <a:lnTo>
                  <a:pt x="2982" y="54460"/>
                </a:lnTo>
                <a:lnTo>
                  <a:pt x="2969" y="54599"/>
                </a:lnTo>
                <a:lnTo>
                  <a:pt x="2969" y="54751"/>
                </a:lnTo>
                <a:lnTo>
                  <a:pt x="2982" y="54877"/>
                </a:lnTo>
                <a:lnTo>
                  <a:pt x="3007" y="55003"/>
                </a:lnTo>
                <a:lnTo>
                  <a:pt x="3058" y="55117"/>
                </a:lnTo>
                <a:lnTo>
                  <a:pt x="3133" y="55205"/>
                </a:lnTo>
                <a:lnTo>
                  <a:pt x="3222" y="55294"/>
                </a:lnTo>
                <a:lnTo>
                  <a:pt x="3323" y="55357"/>
                </a:lnTo>
                <a:lnTo>
                  <a:pt x="3449" y="55407"/>
                </a:lnTo>
                <a:lnTo>
                  <a:pt x="3689" y="55471"/>
                </a:lnTo>
                <a:lnTo>
                  <a:pt x="3942" y="55496"/>
                </a:lnTo>
                <a:lnTo>
                  <a:pt x="4207" y="55509"/>
                </a:lnTo>
                <a:lnTo>
                  <a:pt x="4473" y="55483"/>
                </a:lnTo>
                <a:lnTo>
                  <a:pt x="4738" y="55445"/>
                </a:lnTo>
                <a:lnTo>
                  <a:pt x="4990" y="55382"/>
                </a:lnTo>
                <a:lnTo>
                  <a:pt x="5104" y="55332"/>
                </a:lnTo>
                <a:lnTo>
                  <a:pt x="5218" y="55281"/>
                </a:lnTo>
                <a:lnTo>
                  <a:pt x="5319" y="55231"/>
                </a:lnTo>
                <a:lnTo>
                  <a:pt x="5407" y="55167"/>
                </a:lnTo>
                <a:lnTo>
                  <a:pt x="5521" y="55079"/>
                </a:lnTo>
                <a:lnTo>
                  <a:pt x="5610" y="54991"/>
                </a:lnTo>
                <a:lnTo>
                  <a:pt x="5698" y="54890"/>
                </a:lnTo>
                <a:lnTo>
                  <a:pt x="5786" y="54776"/>
                </a:lnTo>
                <a:lnTo>
                  <a:pt x="5850" y="54662"/>
                </a:lnTo>
                <a:lnTo>
                  <a:pt x="5900" y="54548"/>
                </a:lnTo>
                <a:lnTo>
                  <a:pt x="5938" y="54422"/>
                </a:lnTo>
                <a:lnTo>
                  <a:pt x="5976" y="54296"/>
                </a:lnTo>
                <a:lnTo>
                  <a:pt x="5976" y="54157"/>
                </a:lnTo>
                <a:lnTo>
                  <a:pt x="5976" y="54031"/>
                </a:lnTo>
                <a:lnTo>
                  <a:pt x="5951" y="53892"/>
                </a:lnTo>
                <a:lnTo>
                  <a:pt x="5913" y="53753"/>
                </a:lnTo>
                <a:lnTo>
                  <a:pt x="5850" y="53614"/>
                </a:lnTo>
                <a:lnTo>
                  <a:pt x="5761" y="53462"/>
                </a:lnTo>
                <a:lnTo>
                  <a:pt x="5660" y="53323"/>
                </a:lnTo>
                <a:lnTo>
                  <a:pt x="5521" y="53184"/>
                </a:lnTo>
                <a:lnTo>
                  <a:pt x="5445" y="53108"/>
                </a:lnTo>
                <a:lnTo>
                  <a:pt x="5382" y="52995"/>
                </a:lnTo>
                <a:lnTo>
                  <a:pt x="5319" y="52881"/>
                </a:lnTo>
                <a:lnTo>
                  <a:pt x="5268" y="52755"/>
                </a:lnTo>
                <a:lnTo>
                  <a:pt x="5231" y="52628"/>
                </a:lnTo>
                <a:lnTo>
                  <a:pt x="5205" y="52502"/>
                </a:lnTo>
                <a:lnTo>
                  <a:pt x="5205" y="52388"/>
                </a:lnTo>
                <a:lnTo>
                  <a:pt x="5218" y="52287"/>
                </a:lnTo>
                <a:lnTo>
                  <a:pt x="5395" y="51769"/>
                </a:lnTo>
                <a:lnTo>
                  <a:pt x="5559" y="51264"/>
                </a:lnTo>
                <a:lnTo>
                  <a:pt x="5749" y="50771"/>
                </a:lnTo>
                <a:lnTo>
                  <a:pt x="5951" y="50279"/>
                </a:lnTo>
                <a:lnTo>
                  <a:pt x="6153" y="49799"/>
                </a:lnTo>
                <a:lnTo>
                  <a:pt x="6368" y="49331"/>
                </a:lnTo>
                <a:lnTo>
                  <a:pt x="6608" y="48864"/>
                </a:lnTo>
                <a:lnTo>
                  <a:pt x="6835" y="48409"/>
                </a:lnTo>
                <a:lnTo>
                  <a:pt x="7088" y="47954"/>
                </a:lnTo>
                <a:lnTo>
                  <a:pt x="7353" y="47525"/>
                </a:lnTo>
                <a:lnTo>
                  <a:pt x="7618" y="47095"/>
                </a:lnTo>
                <a:lnTo>
                  <a:pt x="7896" y="46666"/>
                </a:lnTo>
                <a:lnTo>
                  <a:pt x="8187" y="46249"/>
                </a:lnTo>
                <a:lnTo>
                  <a:pt x="8490" y="45845"/>
                </a:lnTo>
                <a:lnTo>
                  <a:pt x="8793" y="45453"/>
                </a:lnTo>
                <a:lnTo>
                  <a:pt x="9109" y="45061"/>
                </a:lnTo>
                <a:lnTo>
                  <a:pt x="9438" y="44670"/>
                </a:lnTo>
                <a:lnTo>
                  <a:pt x="9779" y="44291"/>
                </a:lnTo>
                <a:lnTo>
                  <a:pt x="10132" y="43924"/>
                </a:lnTo>
                <a:lnTo>
                  <a:pt x="10486" y="43571"/>
                </a:lnTo>
                <a:lnTo>
                  <a:pt x="10852" y="43217"/>
                </a:lnTo>
                <a:lnTo>
                  <a:pt x="11231" y="42863"/>
                </a:lnTo>
                <a:lnTo>
                  <a:pt x="11610" y="42535"/>
                </a:lnTo>
                <a:lnTo>
                  <a:pt x="12015" y="42194"/>
                </a:lnTo>
                <a:lnTo>
                  <a:pt x="12419" y="41878"/>
                </a:lnTo>
                <a:lnTo>
                  <a:pt x="12823" y="41549"/>
                </a:lnTo>
                <a:lnTo>
                  <a:pt x="13253" y="41246"/>
                </a:lnTo>
                <a:lnTo>
                  <a:pt x="13682" y="40943"/>
                </a:lnTo>
                <a:lnTo>
                  <a:pt x="14125" y="40640"/>
                </a:lnTo>
                <a:lnTo>
                  <a:pt x="14567" y="40349"/>
                </a:lnTo>
                <a:lnTo>
                  <a:pt x="15034" y="40071"/>
                </a:lnTo>
                <a:lnTo>
                  <a:pt x="15502" y="39794"/>
                </a:lnTo>
                <a:lnTo>
                  <a:pt x="15502" y="40097"/>
                </a:lnTo>
                <a:lnTo>
                  <a:pt x="15502" y="40223"/>
                </a:lnTo>
                <a:lnTo>
                  <a:pt x="15489" y="40349"/>
                </a:lnTo>
                <a:lnTo>
                  <a:pt x="14301" y="52275"/>
                </a:lnTo>
                <a:lnTo>
                  <a:pt x="14289" y="52515"/>
                </a:lnTo>
                <a:lnTo>
                  <a:pt x="14264" y="52742"/>
                </a:lnTo>
                <a:lnTo>
                  <a:pt x="14238" y="52868"/>
                </a:lnTo>
                <a:lnTo>
                  <a:pt x="14213" y="52982"/>
                </a:lnTo>
                <a:lnTo>
                  <a:pt x="14188" y="53083"/>
                </a:lnTo>
                <a:lnTo>
                  <a:pt x="14137" y="53184"/>
                </a:lnTo>
                <a:lnTo>
                  <a:pt x="13695" y="54106"/>
                </a:lnTo>
                <a:lnTo>
                  <a:pt x="13253" y="55016"/>
                </a:lnTo>
                <a:lnTo>
                  <a:pt x="12773" y="55913"/>
                </a:lnTo>
                <a:lnTo>
                  <a:pt x="12533" y="56368"/>
                </a:lnTo>
                <a:lnTo>
                  <a:pt x="12280" y="56810"/>
                </a:lnTo>
                <a:lnTo>
                  <a:pt x="12179" y="56974"/>
                </a:lnTo>
                <a:lnTo>
                  <a:pt x="12065" y="57138"/>
                </a:lnTo>
                <a:lnTo>
                  <a:pt x="11926" y="57290"/>
                </a:lnTo>
                <a:lnTo>
                  <a:pt x="11787" y="57441"/>
                </a:lnTo>
                <a:lnTo>
                  <a:pt x="11623" y="57580"/>
                </a:lnTo>
                <a:lnTo>
                  <a:pt x="11472" y="57707"/>
                </a:lnTo>
                <a:lnTo>
                  <a:pt x="11307" y="57808"/>
                </a:lnTo>
                <a:lnTo>
                  <a:pt x="11130" y="57909"/>
                </a:lnTo>
                <a:lnTo>
                  <a:pt x="10423" y="58262"/>
                </a:lnTo>
                <a:lnTo>
                  <a:pt x="9703" y="58616"/>
                </a:lnTo>
                <a:lnTo>
                  <a:pt x="8263" y="59286"/>
                </a:lnTo>
                <a:lnTo>
                  <a:pt x="7555" y="59627"/>
                </a:lnTo>
                <a:lnTo>
                  <a:pt x="6848" y="59980"/>
                </a:lnTo>
                <a:lnTo>
                  <a:pt x="6140" y="60359"/>
                </a:lnTo>
                <a:lnTo>
                  <a:pt x="5799" y="60549"/>
                </a:lnTo>
                <a:lnTo>
                  <a:pt x="5458" y="60751"/>
                </a:lnTo>
                <a:lnTo>
                  <a:pt x="5041" y="61004"/>
                </a:lnTo>
                <a:lnTo>
                  <a:pt x="4624" y="61256"/>
                </a:lnTo>
                <a:lnTo>
                  <a:pt x="4220" y="61534"/>
                </a:lnTo>
                <a:lnTo>
                  <a:pt x="3816" y="61812"/>
                </a:lnTo>
                <a:lnTo>
                  <a:pt x="3424" y="62103"/>
                </a:lnTo>
                <a:lnTo>
                  <a:pt x="3045" y="62406"/>
                </a:lnTo>
                <a:lnTo>
                  <a:pt x="2679" y="62722"/>
                </a:lnTo>
                <a:lnTo>
                  <a:pt x="2325" y="63050"/>
                </a:lnTo>
                <a:lnTo>
                  <a:pt x="1996" y="63391"/>
                </a:lnTo>
                <a:lnTo>
                  <a:pt x="1680" y="63745"/>
                </a:lnTo>
                <a:lnTo>
                  <a:pt x="1377" y="64124"/>
                </a:lnTo>
                <a:lnTo>
                  <a:pt x="1099" y="64528"/>
                </a:lnTo>
                <a:lnTo>
                  <a:pt x="973" y="64730"/>
                </a:lnTo>
                <a:lnTo>
                  <a:pt x="847" y="64945"/>
                </a:lnTo>
                <a:lnTo>
                  <a:pt x="720" y="65160"/>
                </a:lnTo>
                <a:lnTo>
                  <a:pt x="607" y="65375"/>
                </a:lnTo>
                <a:lnTo>
                  <a:pt x="506" y="65602"/>
                </a:lnTo>
                <a:lnTo>
                  <a:pt x="404" y="65842"/>
                </a:lnTo>
                <a:lnTo>
                  <a:pt x="316" y="66082"/>
                </a:lnTo>
                <a:lnTo>
                  <a:pt x="228" y="66322"/>
                </a:lnTo>
                <a:lnTo>
                  <a:pt x="164" y="66537"/>
                </a:lnTo>
                <a:lnTo>
                  <a:pt x="114" y="66752"/>
                </a:lnTo>
                <a:lnTo>
                  <a:pt x="63" y="66966"/>
                </a:lnTo>
                <a:lnTo>
                  <a:pt x="38" y="67181"/>
                </a:lnTo>
                <a:lnTo>
                  <a:pt x="13" y="67396"/>
                </a:lnTo>
                <a:lnTo>
                  <a:pt x="0" y="67598"/>
                </a:lnTo>
                <a:lnTo>
                  <a:pt x="13" y="67813"/>
                </a:lnTo>
                <a:lnTo>
                  <a:pt x="13" y="68015"/>
                </a:lnTo>
                <a:lnTo>
                  <a:pt x="38" y="68217"/>
                </a:lnTo>
                <a:lnTo>
                  <a:pt x="76" y="68419"/>
                </a:lnTo>
                <a:lnTo>
                  <a:pt x="114" y="68621"/>
                </a:lnTo>
                <a:lnTo>
                  <a:pt x="164" y="68811"/>
                </a:lnTo>
                <a:lnTo>
                  <a:pt x="228" y="69000"/>
                </a:lnTo>
                <a:lnTo>
                  <a:pt x="291" y="69177"/>
                </a:lnTo>
                <a:lnTo>
                  <a:pt x="367" y="69354"/>
                </a:lnTo>
                <a:lnTo>
                  <a:pt x="455" y="69531"/>
                </a:lnTo>
                <a:lnTo>
                  <a:pt x="556" y="69695"/>
                </a:lnTo>
                <a:lnTo>
                  <a:pt x="657" y="69859"/>
                </a:lnTo>
                <a:lnTo>
                  <a:pt x="771" y="70011"/>
                </a:lnTo>
                <a:lnTo>
                  <a:pt x="885" y="70162"/>
                </a:lnTo>
                <a:lnTo>
                  <a:pt x="1011" y="70301"/>
                </a:lnTo>
                <a:lnTo>
                  <a:pt x="1150" y="70440"/>
                </a:lnTo>
                <a:lnTo>
                  <a:pt x="1289" y="70567"/>
                </a:lnTo>
                <a:lnTo>
                  <a:pt x="1440" y="70680"/>
                </a:lnTo>
                <a:lnTo>
                  <a:pt x="1592" y="70781"/>
                </a:lnTo>
                <a:lnTo>
                  <a:pt x="1756" y="70882"/>
                </a:lnTo>
                <a:lnTo>
                  <a:pt x="1921" y="70971"/>
                </a:lnTo>
                <a:lnTo>
                  <a:pt x="2097" y="71047"/>
                </a:lnTo>
                <a:lnTo>
                  <a:pt x="2274" y="71110"/>
                </a:lnTo>
                <a:lnTo>
                  <a:pt x="2464" y="71173"/>
                </a:lnTo>
                <a:lnTo>
                  <a:pt x="2653" y="71224"/>
                </a:lnTo>
                <a:lnTo>
                  <a:pt x="2855" y="71249"/>
                </a:lnTo>
                <a:lnTo>
                  <a:pt x="3222" y="71299"/>
                </a:lnTo>
                <a:lnTo>
                  <a:pt x="3588" y="71312"/>
                </a:lnTo>
                <a:lnTo>
                  <a:pt x="3942" y="71325"/>
                </a:lnTo>
                <a:lnTo>
                  <a:pt x="4296" y="71299"/>
                </a:lnTo>
                <a:lnTo>
                  <a:pt x="4637" y="71261"/>
                </a:lnTo>
                <a:lnTo>
                  <a:pt x="4978" y="71211"/>
                </a:lnTo>
                <a:lnTo>
                  <a:pt x="5306" y="71122"/>
                </a:lnTo>
                <a:lnTo>
                  <a:pt x="5635" y="71034"/>
                </a:lnTo>
                <a:lnTo>
                  <a:pt x="5951" y="70908"/>
                </a:lnTo>
                <a:lnTo>
                  <a:pt x="6266" y="70769"/>
                </a:lnTo>
                <a:lnTo>
                  <a:pt x="6570" y="70605"/>
                </a:lnTo>
                <a:lnTo>
                  <a:pt x="6873" y="70428"/>
                </a:lnTo>
                <a:lnTo>
                  <a:pt x="7163" y="70226"/>
                </a:lnTo>
                <a:lnTo>
                  <a:pt x="7441" y="70011"/>
                </a:lnTo>
                <a:lnTo>
                  <a:pt x="7719" y="69758"/>
                </a:lnTo>
                <a:lnTo>
                  <a:pt x="7985" y="69493"/>
                </a:lnTo>
                <a:lnTo>
                  <a:pt x="8439" y="69000"/>
                </a:lnTo>
                <a:lnTo>
                  <a:pt x="8882" y="68482"/>
                </a:lnTo>
                <a:lnTo>
                  <a:pt x="9286" y="67964"/>
                </a:lnTo>
                <a:lnTo>
                  <a:pt x="9678" y="67421"/>
                </a:lnTo>
                <a:lnTo>
                  <a:pt x="10031" y="66878"/>
                </a:lnTo>
                <a:lnTo>
                  <a:pt x="10372" y="66309"/>
                </a:lnTo>
                <a:lnTo>
                  <a:pt x="10676" y="65741"/>
                </a:lnTo>
                <a:lnTo>
                  <a:pt x="10966" y="65160"/>
                </a:lnTo>
                <a:lnTo>
                  <a:pt x="11219" y="64566"/>
                </a:lnTo>
                <a:lnTo>
                  <a:pt x="11459" y="63960"/>
                </a:lnTo>
                <a:lnTo>
                  <a:pt x="11674" y="63341"/>
                </a:lnTo>
                <a:lnTo>
                  <a:pt x="11851" y="62709"/>
                </a:lnTo>
                <a:lnTo>
                  <a:pt x="12015" y="62078"/>
                </a:lnTo>
                <a:lnTo>
                  <a:pt x="12154" y="61433"/>
                </a:lnTo>
                <a:lnTo>
                  <a:pt x="12267" y="60776"/>
                </a:lnTo>
                <a:lnTo>
                  <a:pt x="12356" y="60107"/>
                </a:lnTo>
                <a:lnTo>
                  <a:pt x="12406" y="59728"/>
                </a:lnTo>
                <a:lnTo>
                  <a:pt x="12457" y="59336"/>
                </a:lnTo>
                <a:lnTo>
                  <a:pt x="12520" y="58970"/>
                </a:lnTo>
                <a:lnTo>
                  <a:pt x="12596" y="58591"/>
                </a:lnTo>
                <a:lnTo>
                  <a:pt x="12684" y="58225"/>
                </a:lnTo>
                <a:lnTo>
                  <a:pt x="12785" y="57858"/>
                </a:lnTo>
                <a:lnTo>
                  <a:pt x="12886" y="57492"/>
                </a:lnTo>
                <a:lnTo>
                  <a:pt x="13000" y="57126"/>
                </a:lnTo>
                <a:lnTo>
                  <a:pt x="13127" y="56772"/>
                </a:lnTo>
                <a:lnTo>
                  <a:pt x="13253" y="56405"/>
                </a:lnTo>
                <a:lnTo>
                  <a:pt x="13392" y="56039"/>
                </a:lnTo>
                <a:lnTo>
                  <a:pt x="13543" y="55685"/>
                </a:lnTo>
                <a:lnTo>
                  <a:pt x="13708" y="55319"/>
                </a:lnTo>
                <a:lnTo>
                  <a:pt x="13872" y="54953"/>
                </a:lnTo>
                <a:lnTo>
                  <a:pt x="14238" y="54220"/>
                </a:lnTo>
                <a:lnTo>
                  <a:pt x="14756" y="59096"/>
                </a:lnTo>
                <a:lnTo>
                  <a:pt x="15009" y="61459"/>
                </a:lnTo>
                <a:lnTo>
                  <a:pt x="15249" y="63821"/>
                </a:lnTo>
                <a:lnTo>
                  <a:pt x="15300" y="64339"/>
                </a:lnTo>
                <a:lnTo>
                  <a:pt x="15325" y="64869"/>
                </a:lnTo>
                <a:lnTo>
                  <a:pt x="15337" y="65135"/>
                </a:lnTo>
                <a:lnTo>
                  <a:pt x="15337" y="65387"/>
                </a:lnTo>
                <a:lnTo>
                  <a:pt x="15325" y="65653"/>
                </a:lnTo>
                <a:lnTo>
                  <a:pt x="15300" y="65918"/>
                </a:lnTo>
                <a:lnTo>
                  <a:pt x="15211" y="66777"/>
                </a:lnTo>
                <a:lnTo>
                  <a:pt x="15097" y="67636"/>
                </a:lnTo>
                <a:lnTo>
                  <a:pt x="14870" y="69367"/>
                </a:lnTo>
                <a:lnTo>
                  <a:pt x="14769" y="70226"/>
                </a:lnTo>
                <a:lnTo>
                  <a:pt x="14680" y="71085"/>
                </a:lnTo>
                <a:lnTo>
                  <a:pt x="14655" y="71514"/>
                </a:lnTo>
                <a:lnTo>
                  <a:pt x="14630" y="71956"/>
                </a:lnTo>
                <a:lnTo>
                  <a:pt x="14605" y="72386"/>
                </a:lnTo>
                <a:lnTo>
                  <a:pt x="14605" y="72815"/>
                </a:lnTo>
                <a:lnTo>
                  <a:pt x="14605" y="73283"/>
                </a:lnTo>
                <a:lnTo>
                  <a:pt x="14617" y="73750"/>
                </a:lnTo>
                <a:lnTo>
                  <a:pt x="14655" y="74217"/>
                </a:lnTo>
                <a:lnTo>
                  <a:pt x="14706" y="74672"/>
                </a:lnTo>
                <a:lnTo>
                  <a:pt x="14782" y="75127"/>
                </a:lnTo>
                <a:lnTo>
                  <a:pt x="14870" y="75582"/>
                </a:lnTo>
                <a:lnTo>
                  <a:pt x="14984" y="76024"/>
                </a:lnTo>
                <a:lnTo>
                  <a:pt x="15110" y="76466"/>
                </a:lnTo>
                <a:lnTo>
                  <a:pt x="15262" y="76896"/>
                </a:lnTo>
                <a:lnTo>
                  <a:pt x="15438" y="77312"/>
                </a:lnTo>
                <a:lnTo>
                  <a:pt x="15641" y="77729"/>
                </a:lnTo>
                <a:lnTo>
                  <a:pt x="15868" y="78134"/>
                </a:lnTo>
                <a:lnTo>
                  <a:pt x="16108" y="78525"/>
                </a:lnTo>
                <a:lnTo>
                  <a:pt x="16386" y="78917"/>
                </a:lnTo>
                <a:lnTo>
                  <a:pt x="16702" y="79296"/>
                </a:lnTo>
                <a:lnTo>
                  <a:pt x="17030" y="79649"/>
                </a:lnTo>
                <a:lnTo>
                  <a:pt x="17258" y="79864"/>
                </a:lnTo>
                <a:lnTo>
                  <a:pt x="17498" y="80054"/>
                </a:lnTo>
                <a:lnTo>
                  <a:pt x="17750" y="80205"/>
                </a:lnTo>
                <a:lnTo>
                  <a:pt x="18003" y="80332"/>
                </a:lnTo>
                <a:lnTo>
                  <a:pt x="18256" y="80433"/>
                </a:lnTo>
                <a:lnTo>
                  <a:pt x="18521" y="80509"/>
                </a:lnTo>
                <a:lnTo>
                  <a:pt x="18774" y="80534"/>
                </a:lnTo>
                <a:lnTo>
                  <a:pt x="18913" y="80546"/>
                </a:lnTo>
                <a:lnTo>
                  <a:pt x="19039" y="80546"/>
                </a:lnTo>
                <a:lnTo>
                  <a:pt x="19165" y="80534"/>
                </a:lnTo>
                <a:lnTo>
                  <a:pt x="19292" y="80521"/>
                </a:lnTo>
                <a:lnTo>
                  <a:pt x="19418" y="80496"/>
                </a:lnTo>
                <a:lnTo>
                  <a:pt x="19544" y="80471"/>
                </a:lnTo>
                <a:lnTo>
                  <a:pt x="19671" y="80433"/>
                </a:lnTo>
                <a:lnTo>
                  <a:pt x="19784" y="80382"/>
                </a:lnTo>
                <a:lnTo>
                  <a:pt x="19911" y="80332"/>
                </a:lnTo>
                <a:lnTo>
                  <a:pt x="20024" y="80268"/>
                </a:lnTo>
                <a:lnTo>
                  <a:pt x="20138" y="80193"/>
                </a:lnTo>
                <a:lnTo>
                  <a:pt x="20252" y="80117"/>
                </a:lnTo>
                <a:lnTo>
                  <a:pt x="20366" y="80028"/>
                </a:lnTo>
                <a:lnTo>
                  <a:pt x="20467" y="79927"/>
                </a:lnTo>
                <a:lnTo>
                  <a:pt x="20580" y="79826"/>
                </a:lnTo>
                <a:lnTo>
                  <a:pt x="20681" y="79725"/>
                </a:lnTo>
                <a:lnTo>
                  <a:pt x="20770" y="79599"/>
                </a:lnTo>
                <a:lnTo>
                  <a:pt x="20871" y="79473"/>
                </a:lnTo>
                <a:lnTo>
                  <a:pt x="21073" y="79157"/>
                </a:lnTo>
                <a:lnTo>
                  <a:pt x="21275" y="78828"/>
                </a:lnTo>
                <a:lnTo>
                  <a:pt x="21452" y="78475"/>
                </a:lnTo>
                <a:lnTo>
                  <a:pt x="21616" y="78108"/>
                </a:lnTo>
                <a:lnTo>
                  <a:pt x="21743" y="77742"/>
                </a:lnTo>
                <a:lnTo>
                  <a:pt x="21856" y="77376"/>
                </a:lnTo>
                <a:lnTo>
                  <a:pt x="21894" y="77186"/>
                </a:lnTo>
                <a:lnTo>
                  <a:pt x="21932" y="77009"/>
                </a:lnTo>
                <a:lnTo>
                  <a:pt x="21957" y="76820"/>
                </a:lnTo>
                <a:lnTo>
                  <a:pt x="21983" y="76643"/>
                </a:lnTo>
                <a:lnTo>
                  <a:pt x="21995" y="76226"/>
                </a:lnTo>
                <a:lnTo>
                  <a:pt x="22008" y="75822"/>
                </a:lnTo>
                <a:lnTo>
                  <a:pt x="22008" y="75430"/>
                </a:lnTo>
                <a:lnTo>
                  <a:pt x="21995" y="75026"/>
                </a:lnTo>
                <a:lnTo>
                  <a:pt x="21970" y="74634"/>
                </a:lnTo>
                <a:lnTo>
                  <a:pt x="21945" y="74255"/>
                </a:lnTo>
                <a:lnTo>
                  <a:pt x="21894" y="73876"/>
                </a:lnTo>
                <a:lnTo>
                  <a:pt x="21844" y="73497"/>
                </a:lnTo>
                <a:lnTo>
                  <a:pt x="21781" y="73131"/>
                </a:lnTo>
                <a:lnTo>
                  <a:pt x="21692" y="72765"/>
                </a:lnTo>
                <a:lnTo>
                  <a:pt x="21604" y="72398"/>
                </a:lnTo>
                <a:lnTo>
                  <a:pt x="21503" y="72045"/>
                </a:lnTo>
                <a:lnTo>
                  <a:pt x="21389" y="71704"/>
                </a:lnTo>
                <a:lnTo>
                  <a:pt x="21275" y="71350"/>
                </a:lnTo>
                <a:lnTo>
                  <a:pt x="21136" y="71009"/>
                </a:lnTo>
                <a:lnTo>
                  <a:pt x="20985" y="70680"/>
                </a:lnTo>
                <a:lnTo>
                  <a:pt x="20833" y="70352"/>
                </a:lnTo>
                <a:lnTo>
                  <a:pt x="20656" y="70023"/>
                </a:lnTo>
                <a:lnTo>
                  <a:pt x="20479" y="69708"/>
                </a:lnTo>
                <a:lnTo>
                  <a:pt x="20290" y="69392"/>
                </a:lnTo>
                <a:lnTo>
                  <a:pt x="20075" y="69089"/>
                </a:lnTo>
                <a:lnTo>
                  <a:pt x="19860" y="68785"/>
                </a:lnTo>
                <a:lnTo>
                  <a:pt x="19633" y="68495"/>
                </a:lnTo>
                <a:lnTo>
                  <a:pt x="19393" y="68204"/>
                </a:lnTo>
                <a:lnTo>
                  <a:pt x="19140" y="67926"/>
                </a:lnTo>
                <a:lnTo>
                  <a:pt x="18862" y="67648"/>
                </a:lnTo>
                <a:lnTo>
                  <a:pt x="18584" y="67371"/>
                </a:lnTo>
                <a:lnTo>
                  <a:pt x="18294" y="67105"/>
                </a:lnTo>
                <a:lnTo>
                  <a:pt x="17990" y="66840"/>
                </a:lnTo>
                <a:lnTo>
                  <a:pt x="17675" y="66587"/>
                </a:lnTo>
                <a:lnTo>
                  <a:pt x="17346" y="66335"/>
                </a:lnTo>
                <a:lnTo>
                  <a:pt x="17005" y="66095"/>
                </a:lnTo>
                <a:lnTo>
                  <a:pt x="16866" y="65994"/>
                </a:lnTo>
                <a:lnTo>
                  <a:pt x="16740" y="65867"/>
                </a:lnTo>
                <a:lnTo>
                  <a:pt x="16626" y="65716"/>
                </a:lnTo>
                <a:lnTo>
                  <a:pt x="16525" y="65551"/>
                </a:lnTo>
                <a:lnTo>
                  <a:pt x="16424" y="65387"/>
                </a:lnTo>
                <a:lnTo>
                  <a:pt x="16348" y="65210"/>
                </a:lnTo>
                <a:lnTo>
                  <a:pt x="16298" y="65046"/>
                </a:lnTo>
                <a:lnTo>
                  <a:pt x="16260" y="64869"/>
                </a:lnTo>
                <a:lnTo>
                  <a:pt x="15982" y="62848"/>
                </a:lnTo>
                <a:lnTo>
                  <a:pt x="15729" y="60827"/>
                </a:lnTo>
                <a:lnTo>
                  <a:pt x="15603" y="59816"/>
                </a:lnTo>
                <a:lnTo>
                  <a:pt x="15489" y="58806"/>
                </a:lnTo>
                <a:lnTo>
                  <a:pt x="15388" y="57782"/>
                </a:lnTo>
                <a:lnTo>
                  <a:pt x="15287" y="56772"/>
                </a:lnTo>
                <a:lnTo>
                  <a:pt x="15224" y="55850"/>
                </a:lnTo>
                <a:lnTo>
                  <a:pt x="15161" y="54927"/>
                </a:lnTo>
                <a:lnTo>
                  <a:pt x="15123" y="54005"/>
                </a:lnTo>
                <a:lnTo>
                  <a:pt x="15072" y="53070"/>
                </a:lnTo>
                <a:lnTo>
                  <a:pt x="15009" y="51213"/>
                </a:lnTo>
                <a:lnTo>
                  <a:pt x="14933" y="49356"/>
                </a:lnTo>
                <a:lnTo>
                  <a:pt x="17435" y="51858"/>
                </a:lnTo>
                <a:lnTo>
                  <a:pt x="18647" y="53070"/>
                </a:lnTo>
                <a:lnTo>
                  <a:pt x="19835" y="54283"/>
                </a:lnTo>
                <a:lnTo>
                  <a:pt x="19923" y="54372"/>
                </a:lnTo>
                <a:lnTo>
                  <a:pt x="19999" y="54485"/>
                </a:lnTo>
                <a:lnTo>
                  <a:pt x="20062" y="54599"/>
                </a:lnTo>
                <a:lnTo>
                  <a:pt x="20126" y="54713"/>
                </a:lnTo>
                <a:lnTo>
                  <a:pt x="20227" y="54965"/>
                </a:lnTo>
                <a:lnTo>
                  <a:pt x="20302" y="55218"/>
                </a:lnTo>
                <a:lnTo>
                  <a:pt x="20606" y="56456"/>
                </a:lnTo>
                <a:lnTo>
                  <a:pt x="20909" y="57707"/>
                </a:lnTo>
                <a:lnTo>
                  <a:pt x="21199" y="58957"/>
                </a:lnTo>
                <a:lnTo>
                  <a:pt x="21364" y="59576"/>
                </a:lnTo>
                <a:lnTo>
                  <a:pt x="21528" y="60195"/>
                </a:lnTo>
                <a:lnTo>
                  <a:pt x="21629" y="60574"/>
                </a:lnTo>
                <a:lnTo>
                  <a:pt x="21755" y="60941"/>
                </a:lnTo>
                <a:lnTo>
                  <a:pt x="21882" y="61307"/>
                </a:lnTo>
                <a:lnTo>
                  <a:pt x="22021" y="61661"/>
                </a:lnTo>
                <a:lnTo>
                  <a:pt x="22172" y="62014"/>
                </a:lnTo>
                <a:lnTo>
                  <a:pt x="22324" y="62355"/>
                </a:lnTo>
                <a:lnTo>
                  <a:pt x="22501" y="62697"/>
                </a:lnTo>
                <a:lnTo>
                  <a:pt x="22690" y="63025"/>
                </a:lnTo>
                <a:lnTo>
                  <a:pt x="22880" y="63341"/>
                </a:lnTo>
                <a:lnTo>
                  <a:pt x="23094" y="63657"/>
                </a:lnTo>
                <a:lnTo>
                  <a:pt x="23322" y="63960"/>
                </a:lnTo>
                <a:lnTo>
                  <a:pt x="23549" y="64263"/>
                </a:lnTo>
                <a:lnTo>
                  <a:pt x="23802" y="64554"/>
                </a:lnTo>
                <a:lnTo>
                  <a:pt x="24067" y="64831"/>
                </a:lnTo>
                <a:lnTo>
                  <a:pt x="24358" y="65097"/>
                </a:lnTo>
                <a:lnTo>
                  <a:pt x="24648" y="65362"/>
                </a:lnTo>
                <a:lnTo>
                  <a:pt x="24851" y="65514"/>
                </a:lnTo>
                <a:lnTo>
                  <a:pt x="25053" y="65665"/>
                </a:lnTo>
                <a:lnTo>
                  <a:pt x="25255" y="65792"/>
                </a:lnTo>
                <a:lnTo>
                  <a:pt x="25457" y="65905"/>
                </a:lnTo>
                <a:lnTo>
                  <a:pt x="25672" y="65994"/>
                </a:lnTo>
                <a:lnTo>
                  <a:pt x="25874" y="66082"/>
                </a:lnTo>
                <a:lnTo>
                  <a:pt x="26089" y="66158"/>
                </a:lnTo>
                <a:lnTo>
                  <a:pt x="26303" y="66208"/>
                </a:lnTo>
                <a:lnTo>
                  <a:pt x="26518" y="66259"/>
                </a:lnTo>
                <a:lnTo>
                  <a:pt x="26720" y="66284"/>
                </a:lnTo>
                <a:lnTo>
                  <a:pt x="26935" y="66297"/>
                </a:lnTo>
                <a:lnTo>
                  <a:pt x="27339" y="66297"/>
                </a:lnTo>
                <a:lnTo>
                  <a:pt x="27541" y="66272"/>
                </a:lnTo>
                <a:lnTo>
                  <a:pt x="27744" y="66234"/>
                </a:lnTo>
                <a:lnTo>
                  <a:pt x="27933" y="66183"/>
                </a:lnTo>
                <a:lnTo>
                  <a:pt x="28123" y="66120"/>
                </a:lnTo>
                <a:lnTo>
                  <a:pt x="28300" y="66044"/>
                </a:lnTo>
                <a:lnTo>
                  <a:pt x="28476" y="65968"/>
                </a:lnTo>
                <a:lnTo>
                  <a:pt x="28653" y="65867"/>
                </a:lnTo>
                <a:lnTo>
                  <a:pt x="28817" y="65754"/>
                </a:lnTo>
                <a:lnTo>
                  <a:pt x="28969" y="65640"/>
                </a:lnTo>
                <a:lnTo>
                  <a:pt x="29121" y="65501"/>
                </a:lnTo>
                <a:lnTo>
                  <a:pt x="29260" y="65362"/>
                </a:lnTo>
                <a:lnTo>
                  <a:pt x="29386" y="65210"/>
                </a:lnTo>
                <a:lnTo>
                  <a:pt x="29500" y="65034"/>
                </a:lnTo>
                <a:lnTo>
                  <a:pt x="29601" y="64857"/>
                </a:lnTo>
                <a:lnTo>
                  <a:pt x="29702" y="64680"/>
                </a:lnTo>
                <a:lnTo>
                  <a:pt x="29790" y="64478"/>
                </a:lnTo>
                <a:lnTo>
                  <a:pt x="29853" y="64263"/>
                </a:lnTo>
                <a:lnTo>
                  <a:pt x="29917" y="64048"/>
                </a:lnTo>
                <a:lnTo>
                  <a:pt x="29967" y="63821"/>
                </a:lnTo>
                <a:lnTo>
                  <a:pt x="30005" y="63543"/>
                </a:lnTo>
                <a:lnTo>
                  <a:pt x="30030" y="63252"/>
                </a:lnTo>
                <a:lnTo>
                  <a:pt x="30043" y="62974"/>
                </a:lnTo>
                <a:lnTo>
                  <a:pt x="30043" y="62684"/>
                </a:lnTo>
                <a:lnTo>
                  <a:pt x="30030" y="62393"/>
                </a:lnTo>
                <a:lnTo>
                  <a:pt x="30005" y="62103"/>
                </a:lnTo>
                <a:lnTo>
                  <a:pt x="29967" y="61825"/>
                </a:lnTo>
                <a:lnTo>
                  <a:pt x="29917" y="61547"/>
                </a:lnTo>
                <a:lnTo>
                  <a:pt x="29828" y="61181"/>
                </a:lnTo>
                <a:lnTo>
                  <a:pt x="29714" y="60814"/>
                </a:lnTo>
                <a:lnTo>
                  <a:pt x="29588" y="60448"/>
                </a:lnTo>
                <a:lnTo>
                  <a:pt x="29424" y="60082"/>
                </a:lnTo>
                <a:lnTo>
                  <a:pt x="29247" y="59715"/>
                </a:lnTo>
                <a:lnTo>
                  <a:pt x="29045" y="59349"/>
                </a:lnTo>
                <a:lnTo>
                  <a:pt x="28830" y="58995"/>
                </a:lnTo>
                <a:lnTo>
                  <a:pt x="28590" y="58641"/>
                </a:lnTo>
                <a:lnTo>
                  <a:pt x="28337" y="58288"/>
                </a:lnTo>
                <a:lnTo>
                  <a:pt x="28072" y="57947"/>
                </a:lnTo>
                <a:lnTo>
                  <a:pt x="27782" y="57606"/>
                </a:lnTo>
                <a:lnTo>
                  <a:pt x="27491" y="57277"/>
                </a:lnTo>
                <a:lnTo>
                  <a:pt x="27188" y="56961"/>
                </a:lnTo>
                <a:lnTo>
                  <a:pt x="26859" y="56645"/>
                </a:lnTo>
                <a:lnTo>
                  <a:pt x="26531" y="56342"/>
                </a:lnTo>
                <a:lnTo>
                  <a:pt x="26190" y="56052"/>
                </a:lnTo>
                <a:lnTo>
                  <a:pt x="25849" y="55774"/>
                </a:lnTo>
                <a:lnTo>
                  <a:pt x="25495" y="55496"/>
                </a:lnTo>
                <a:lnTo>
                  <a:pt x="25128" y="55243"/>
                </a:lnTo>
                <a:lnTo>
                  <a:pt x="24762" y="55003"/>
                </a:lnTo>
                <a:lnTo>
                  <a:pt x="24396" y="54776"/>
                </a:lnTo>
                <a:lnTo>
                  <a:pt x="24029" y="54561"/>
                </a:lnTo>
                <a:lnTo>
                  <a:pt x="23650" y="54359"/>
                </a:lnTo>
                <a:lnTo>
                  <a:pt x="23284" y="54182"/>
                </a:lnTo>
                <a:lnTo>
                  <a:pt x="22918" y="54005"/>
                </a:lnTo>
                <a:lnTo>
                  <a:pt x="22551" y="53866"/>
                </a:lnTo>
                <a:lnTo>
                  <a:pt x="22185" y="53740"/>
                </a:lnTo>
                <a:lnTo>
                  <a:pt x="21818" y="53626"/>
                </a:lnTo>
                <a:lnTo>
                  <a:pt x="21465" y="53538"/>
                </a:lnTo>
                <a:lnTo>
                  <a:pt x="21111" y="53475"/>
                </a:lnTo>
                <a:lnTo>
                  <a:pt x="20770" y="53437"/>
                </a:lnTo>
                <a:lnTo>
                  <a:pt x="20441" y="53412"/>
                </a:lnTo>
                <a:lnTo>
                  <a:pt x="20340" y="53399"/>
                </a:lnTo>
                <a:lnTo>
                  <a:pt x="20252" y="53386"/>
                </a:lnTo>
                <a:lnTo>
                  <a:pt x="20151" y="53361"/>
                </a:lnTo>
                <a:lnTo>
                  <a:pt x="20050" y="53336"/>
                </a:lnTo>
                <a:lnTo>
                  <a:pt x="19961" y="53285"/>
                </a:lnTo>
                <a:lnTo>
                  <a:pt x="19873" y="53247"/>
                </a:lnTo>
                <a:lnTo>
                  <a:pt x="19797" y="53184"/>
                </a:lnTo>
                <a:lnTo>
                  <a:pt x="19721" y="53134"/>
                </a:lnTo>
                <a:lnTo>
                  <a:pt x="18875" y="52312"/>
                </a:lnTo>
                <a:lnTo>
                  <a:pt x="18041" y="51504"/>
                </a:lnTo>
                <a:lnTo>
                  <a:pt x="17207" y="50670"/>
                </a:lnTo>
                <a:lnTo>
                  <a:pt x="16803" y="50241"/>
                </a:lnTo>
                <a:lnTo>
                  <a:pt x="16399" y="49811"/>
                </a:lnTo>
                <a:lnTo>
                  <a:pt x="16234" y="49622"/>
                </a:lnTo>
                <a:lnTo>
                  <a:pt x="16083" y="49445"/>
                </a:lnTo>
                <a:lnTo>
                  <a:pt x="15944" y="49243"/>
                </a:lnTo>
                <a:lnTo>
                  <a:pt x="15805" y="49053"/>
                </a:lnTo>
                <a:lnTo>
                  <a:pt x="15691" y="48851"/>
                </a:lnTo>
                <a:lnTo>
                  <a:pt x="15577" y="48649"/>
                </a:lnTo>
                <a:lnTo>
                  <a:pt x="15489" y="48447"/>
                </a:lnTo>
                <a:lnTo>
                  <a:pt x="15401" y="48232"/>
                </a:lnTo>
                <a:lnTo>
                  <a:pt x="15337" y="48005"/>
                </a:lnTo>
                <a:lnTo>
                  <a:pt x="15300" y="47790"/>
                </a:lnTo>
                <a:lnTo>
                  <a:pt x="15262" y="47550"/>
                </a:lnTo>
                <a:lnTo>
                  <a:pt x="15262" y="47323"/>
                </a:lnTo>
                <a:lnTo>
                  <a:pt x="15274" y="47070"/>
                </a:lnTo>
                <a:lnTo>
                  <a:pt x="15300" y="46830"/>
                </a:lnTo>
                <a:lnTo>
                  <a:pt x="15363" y="46565"/>
                </a:lnTo>
                <a:lnTo>
                  <a:pt x="15438" y="46299"/>
                </a:lnTo>
                <a:lnTo>
                  <a:pt x="15514" y="46047"/>
                </a:lnTo>
                <a:lnTo>
                  <a:pt x="15577" y="45794"/>
                </a:lnTo>
                <a:lnTo>
                  <a:pt x="15615" y="45529"/>
                </a:lnTo>
                <a:lnTo>
                  <a:pt x="15641" y="45251"/>
                </a:lnTo>
                <a:lnTo>
                  <a:pt x="15691" y="44708"/>
                </a:lnTo>
                <a:lnTo>
                  <a:pt x="15716" y="44442"/>
                </a:lnTo>
                <a:lnTo>
                  <a:pt x="15742" y="44164"/>
                </a:lnTo>
                <a:lnTo>
                  <a:pt x="17839" y="27932"/>
                </a:lnTo>
                <a:lnTo>
                  <a:pt x="18989" y="29498"/>
                </a:lnTo>
                <a:lnTo>
                  <a:pt x="19557" y="30269"/>
                </a:lnTo>
                <a:lnTo>
                  <a:pt x="20151" y="31014"/>
                </a:lnTo>
                <a:lnTo>
                  <a:pt x="20429" y="31380"/>
                </a:lnTo>
                <a:lnTo>
                  <a:pt x="20707" y="31747"/>
                </a:lnTo>
                <a:lnTo>
                  <a:pt x="20959" y="32113"/>
                </a:lnTo>
                <a:lnTo>
                  <a:pt x="21199" y="32492"/>
                </a:lnTo>
                <a:lnTo>
                  <a:pt x="21414" y="32884"/>
                </a:lnTo>
                <a:lnTo>
                  <a:pt x="21616" y="33275"/>
                </a:lnTo>
                <a:lnTo>
                  <a:pt x="21793" y="33667"/>
                </a:lnTo>
                <a:lnTo>
                  <a:pt x="21945" y="34071"/>
                </a:lnTo>
                <a:lnTo>
                  <a:pt x="22084" y="34488"/>
                </a:lnTo>
                <a:lnTo>
                  <a:pt x="22197" y="34905"/>
                </a:lnTo>
                <a:lnTo>
                  <a:pt x="22273" y="35334"/>
                </a:lnTo>
                <a:lnTo>
                  <a:pt x="22336" y="35764"/>
                </a:lnTo>
                <a:lnTo>
                  <a:pt x="22362" y="36219"/>
                </a:lnTo>
                <a:lnTo>
                  <a:pt x="22362" y="36673"/>
                </a:lnTo>
                <a:lnTo>
                  <a:pt x="22349" y="36901"/>
                </a:lnTo>
                <a:lnTo>
                  <a:pt x="22324" y="37141"/>
                </a:lnTo>
                <a:lnTo>
                  <a:pt x="22299" y="37381"/>
                </a:lnTo>
                <a:lnTo>
                  <a:pt x="22261" y="37621"/>
                </a:lnTo>
                <a:lnTo>
                  <a:pt x="22223" y="37911"/>
                </a:lnTo>
                <a:lnTo>
                  <a:pt x="22197" y="38214"/>
                </a:lnTo>
                <a:lnTo>
                  <a:pt x="22185" y="38518"/>
                </a:lnTo>
                <a:lnTo>
                  <a:pt x="22185" y="38821"/>
                </a:lnTo>
                <a:lnTo>
                  <a:pt x="22197" y="39124"/>
                </a:lnTo>
                <a:lnTo>
                  <a:pt x="22223" y="39427"/>
                </a:lnTo>
                <a:lnTo>
                  <a:pt x="22273" y="40034"/>
                </a:lnTo>
                <a:lnTo>
                  <a:pt x="22362" y="40678"/>
                </a:lnTo>
                <a:lnTo>
                  <a:pt x="22412" y="40994"/>
                </a:lnTo>
                <a:lnTo>
                  <a:pt x="22475" y="41309"/>
                </a:lnTo>
                <a:lnTo>
                  <a:pt x="22539" y="41625"/>
                </a:lnTo>
                <a:lnTo>
                  <a:pt x="22614" y="41928"/>
                </a:lnTo>
                <a:lnTo>
                  <a:pt x="22703" y="42232"/>
                </a:lnTo>
                <a:lnTo>
                  <a:pt x="22804" y="42535"/>
                </a:lnTo>
                <a:lnTo>
                  <a:pt x="22918" y="42838"/>
                </a:lnTo>
                <a:lnTo>
                  <a:pt x="23044" y="43129"/>
                </a:lnTo>
                <a:lnTo>
                  <a:pt x="23183" y="43406"/>
                </a:lnTo>
                <a:lnTo>
                  <a:pt x="23334" y="43697"/>
                </a:lnTo>
                <a:lnTo>
                  <a:pt x="23499" y="43962"/>
                </a:lnTo>
                <a:lnTo>
                  <a:pt x="23688" y="44240"/>
                </a:lnTo>
                <a:lnTo>
                  <a:pt x="23878" y="44493"/>
                </a:lnTo>
                <a:lnTo>
                  <a:pt x="24105" y="44746"/>
                </a:lnTo>
                <a:lnTo>
                  <a:pt x="24307" y="44960"/>
                </a:lnTo>
                <a:lnTo>
                  <a:pt x="24509" y="45162"/>
                </a:lnTo>
                <a:lnTo>
                  <a:pt x="24737" y="45339"/>
                </a:lnTo>
                <a:lnTo>
                  <a:pt x="24952" y="45491"/>
                </a:lnTo>
                <a:lnTo>
                  <a:pt x="25166" y="45630"/>
                </a:lnTo>
                <a:lnTo>
                  <a:pt x="25394" y="45744"/>
                </a:lnTo>
                <a:lnTo>
                  <a:pt x="25621" y="45845"/>
                </a:lnTo>
                <a:lnTo>
                  <a:pt x="25849" y="45920"/>
                </a:lnTo>
                <a:lnTo>
                  <a:pt x="26076" y="45971"/>
                </a:lnTo>
                <a:lnTo>
                  <a:pt x="26303" y="46009"/>
                </a:lnTo>
                <a:lnTo>
                  <a:pt x="26531" y="46021"/>
                </a:lnTo>
                <a:lnTo>
                  <a:pt x="26758" y="46009"/>
                </a:lnTo>
                <a:lnTo>
                  <a:pt x="26973" y="45984"/>
                </a:lnTo>
                <a:lnTo>
                  <a:pt x="27188" y="45933"/>
                </a:lnTo>
                <a:lnTo>
                  <a:pt x="27403" y="45870"/>
                </a:lnTo>
                <a:lnTo>
                  <a:pt x="27617" y="45781"/>
                </a:lnTo>
                <a:lnTo>
                  <a:pt x="27794" y="45680"/>
                </a:lnTo>
                <a:lnTo>
                  <a:pt x="27958" y="45554"/>
                </a:lnTo>
                <a:lnTo>
                  <a:pt x="28123" y="45402"/>
                </a:lnTo>
                <a:lnTo>
                  <a:pt x="28274" y="45226"/>
                </a:lnTo>
                <a:lnTo>
                  <a:pt x="28413" y="45036"/>
                </a:lnTo>
                <a:lnTo>
                  <a:pt x="28540" y="44834"/>
                </a:lnTo>
                <a:lnTo>
                  <a:pt x="28653" y="44607"/>
                </a:lnTo>
                <a:lnTo>
                  <a:pt x="28754" y="44367"/>
                </a:lnTo>
                <a:lnTo>
                  <a:pt x="28830" y="44127"/>
                </a:lnTo>
                <a:lnTo>
                  <a:pt x="28906" y="43874"/>
                </a:lnTo>
                <a:lnTo>
                  <a:pt x="28956" y="43609"/>
                </a:lnTo>
                <a:lnTo>
                  <a:pt x="28994" y="43343"/>
                </a:lnTo>
                <a:lnTo>
                  <a:pt x="29020" y="43078"/>
                </a:lnTo>
                <a:lnTo>
                  <a:pt x="29020" y="42813"/>
                </a:lnTo>
                <a:lnTo>
                  <a:pt x="28994" y="42547"/>
                </a:lnTo>
                <a:lnTo>
                  <a:pt x="28956" y="42295"/>
                </a:lnTo>
                <a:lnTo>
                  <a:pt x="28830" y="41714"/>
                </a:lnTo>
                <a:lnTo>
                  <a:pt x="28691" y="41133"/>
                </a:lnTo>
                <a:lnTo>
                  <a:pt x="28527" y="40577"/>
                </a:lnTo>
                <a:lnTo>
                  <a:pt x="28337" y="40021"/>
                </a:lnTo>
                <a:lnTo>
                  <a:pt x="28135" y="39478"/>
                </a:lnTo>
                <a:lnTo>
                  <a:pt x="27908" y="38947"/>
                </a:lnTo>
                <a:lnTo>
                  <a:pt x="27668" y="38442"/>
                </a:lnTo>
                <a:lnTo>
                  <a:pt x="27390" y="37937"/>
                </a:lnTo>
                <a:lnTo>
                  <a:pt x="27099" y="37457"/>
                </a:lnTo>
                <a:lnTo>
                  <a:pt x="26935" y="37217"/>
                </a:lnTo>
                <a:lnTo>
                  <a:pt x="26771" y="36989"/>
                </a:lnTo>
                <a:lnTo>
                  <a:pt x="26607" y="36762"/>
                </a:lnTo>
                <a:lnTo>
                  <a:pt x="26430" y="36547"/>
                </a:lnTo>
                <a:lnTo>
                  <a:pt x="26240" y="36320"/>
                </a:lnTo>
                <a:lnTo>
                  <a:pt x="26051" y="36117"/>
                </a:lnTo>
                <a:lnTo>
                  <a:pt x="25849" y="35903"/>
                </a:lnTo>
                <a:lnTo>
                  <a:pt x="25646" y="35701"/>
                </a:lnTo>
                <a:lnTo>
                  <a:pt x="25444" y="35498"/>
                </a:lnTo>
                <a:lnTo>
                  <a:pt x="25217" y="35309"/>
                </a:lnTo>
                <a:lnTo>
                  <a:pt x="25002" y="35119"/>
                </a:lnTo>
                <a:lnTo>
                  <a:pt x="24762" y="34943"/>
                </a:lnTo>
                <a:lnTo>
                  <a:pt x="24522" y="34766"/>
                </a:lnTo>
                <a:lnTo>
                  <a:pt x="24282" y="34589"/>
                </a:lnTo>
                <a:lnTo>
                  <a:pt x="23991" y="34399"/>
                </a:lnTo>
                <a:lnTo>
                  <a:pt x="23714" y="34185"/>
                </a:lnTo>
                <a:lnTo>
                  <a:pt x="23461" y="33983"/>
                </a:lnTo>
                <a:lnTo>
                  <a:pt x="23208" y="33755"/>
                </a:lnTo>
                <a:lnTo>
                  <a:pt x="22968" y="33540"/>
                </a:lnTo>
                <a:lnTo>
                  <a:pt x="22728" y="33313"/>
                </a:lnTo>
                <a:lnTo>
                  <a:pt x="22501" y="33073"/>
                </a:lnTo>
                <a:lnTo>
                  <a:pt x="22286" y="32833"/>
                </a:lnTo>
                <a:lnTo>
                  <a:pt x="22071" y="32580"/>
                </a:lnTo>
                <a:lnTo>
                  <a:pt x="21869" y="32328"/>
                </a:lnTo>
                <a:lnTo>
                  <a:pt x="21477" y="31822"/>
                </a:lnTo>
                <a:lnTo>
                  <a:pt x="21098" y="31292"/>
                </a:lnTo>
                <a:lnTo>
                  <a:pt x="20719" y="30749"/>
                </a:lnTo>
                <a:lnTo>
                  <a:pt x="20517" y="30445"/>
                </a:lnTo>
                <a:lnTo>
                  <a:pt x="20302" y="30155"/>
                </a:lnTo>
                <a:lnTo>
                  <a:pt x="20088" y="29877"/>
                </a:lnTo>
                <a:lnTo>
                  <a:pt x="19961" y="29738"/>
                </a:lnTo>
                <a:lnTo>
                  <a:pt x="19835" y="29612"/>
                </a:lnTo>
                <a:lnTo>
                  <a:pt x="19557" y="29308"/>
                </a:lnTo>
                <a:lnTo>
                  <a:pt x="19292" y="29005"/>
                </a:lnTo>
                <a:lnTo>
                  <a:pt x="19064" y="28689"/>
                </a:lnTo>
                <a:lnTo>
                  <a:pt x="18850" y="28374"/>
                </a:lnTo>
                <a:lnTo>
                  <a:pt x="18647" y="28045"/>
                </a:lnTo>
                <a:lnTo>
                  <a:pt x="18483" y="27717"/>
                </a:lnTo>
                <a:lnTo>
                  <a:pt x="18332" y="27376"/>
                </a:lnTo>
                <a:lnTo>
                  <a:pt x="18205" y="27035"/>
                </a:lnTo>
                <a:lnTo>
                  <a:pt x="18092" y="26681"/>
                </a:lnTo>
                <a:lnTo>
                  <a:pt x="18003" y="26315"/>
                </a:lnTo>
                <a:lnTo>
                  <a:pt x="17940" y="25936"/>
                </a:lnTo>
                <a:lnTo>
                  <a:pt x="17889" y="25557"/>
                </a:lnTo>
                <a:lnTo>
                  <a:pt x="17852" y="25165"/>
                </a:lnTo>
                <a:lnTo>
                  <a:pt x="17839" y="24761"/>
                </a:lnTo>
                <a:lnTo>
                  <a:pt x="17839" y="24344"/>
                </a:lnTo>
                <a:lnTo>
                  <a:pt x="17864" y="23914"/>
                </a:lnTo>
                <a:lnTo>
                  <a:pt x="17915" y="22954"/>
                </a:lnTo>
                <a:lnTo>
                  <a:pt x="17940" y="21982"/>
                </a:lnTo>
                <a:lnTo>
                  <a:pt x="17953" y="21009"/>
                </a:lnTo>
                <a:lnTo>
                  <a:pt x="17940" y="20036"/>
                </a:lnTo>
                <a:lnTo>
                  <a:pt x="17902" y="19076"/>
                </a:lnTo>
                <a:lnTo>
                  <a:pt x="17864" y="18103"/>
                </a:lnTo>
                <a:lnTo>
                  <a:pt x="17801" y="17143"/>
                </a:lnTo>
                <a:lnTo>
                  <a:pt x="17725" y="16171"/>
                </a:lnTo>
                <a:lnTo>
                  <a:pt x="17637" y="15210"/>
                </a:lnTo>
                <a:lnTo>
                  <a:pt x="17523" y="14250"/>
                </a:lnTo>
                <a:lnTo>
                  <a:pt x="17409" y="13290"/>
                </a:lnTo>
                <a:lnTo>
                  <a:pt x="17283" y="12318"/>
                </a:lnTo>
                <a:lnTo>
                  <a:pt x="17144" y="11358"/>
                </a:lnTo>
                <a:lnTo>
                  <a:pt x="16992" y="10410"/>
                </a:lnTo>
                <a:lnTo>
                  <a:pt x="16828" y="9450"/>
                </a:lnTo>
                <a:lnTo>
                  <a:pt x="16664" y="8490"/>
                </a:lnTo>
                <a:lnTo>
                  <a:pt x="16576" y="8010"/>
                </a:lnTo>
                <a:lnTo>
                  <a:pt x="16474" y="7530"/>
                </a:lnTo>
                <a:lnTo>
                  <a:pt x="16361" y="7062"/>
                </a:lnTo>
                <a:lnTo>
                  <a:pt x="16247" y="6582"/>
                </a:lnTo>
                <a:lnTo>
                  <a:pt x="15994" y="5635"/>
                </a:lnTo>
                <a:lnTo>
                  <a:pt x="15729" y="4687"/>
                </a:lnTo>
                <a:lnTo>
                  <a:pt x="15438" y="3753"/>
                </a:lnTo>
                <a:lnTo>
                  <a:pt x="15148" y="2805"/>
                </a:lnTo>
                <a:lnTo>
                  <a:pt x="14857" y="1870"/>
                </a:lnTo>
                <a:lnTo>
                  <a:pt x="14579" y="923"/>
                </a:lnTo>
                <a:lnTo>
                  <a:pt x="14529" y="797"/>
                </a:lnTo>
                <a:lnTo>
                  <a:pt x="14466" y="683"/>
                </a:lnTo>
                <a:lnTo>
                  <a:pt x="14390" y="569"/>
                </a:lnTo>
                <a:lnTo>
                  <a:pt x="14301" y="456"/>
                </a:lnTo>
                <a:lnTo>
                  <a:pt x="14099" y="228"/>
                </a:lnTo>
                <a:lnTo>
                  <a:pt x="1392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title" idx="4294967295"/>
          </p:nvPr>
        </p:nvSpPr>
        <p:spPr>
          <a:xfrm>
            <a:off x="8702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1</a:t>
            </a:r>
            <a:endParaRPr sz="2000" b="1"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ubTitle" idx="4294967295"/>
          </p:nvPr>
        </p:nvSpPr>
        <p:spPr>
          <a:xfrm>
            <a:off x="720000" y="3212425"/>
            <a:ext cx="2061525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_tradnl" sz="1600" dirty="0" err="1"/>
              <a:t>Hiperqueratinización</a:t>
            </a:r>
            <a:r>
              <a:rPr lang="es-ES_tradnl" sz="1600" dirty="0"/>
              <a:t> del infundíbulo folicular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98" name="Google Shape;398;p52"/>
          <p:cNvCxnSpPr>
            <a:stCxn id="387" idx="6"/>
            <a:endCxn id="388" idx="2"/>
          </p:cNvCxnSpPr>
          <p:nvPr/>
        </p:nvCxnSpPr>
        <p:spPr>
          <a:xfrm>
            <a:off x="2166825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52"/>
          <p:cNvCxnSpPr>
            <a:stCxn id="388" idx="6"/>
            <a:endCxn id="389" idx="2"/>
          </p:cNvCxnSpPr>
          <p:nvPr/>
        </p:nvCxnSpPr>
        <p:spPr>
          <a:xfrm>
            <a:off x="4078183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52"/>
          <p:cNvCxnSpPr>
            <a:stCxn id="389" idx="6"/>
            <a:endCxn id="390" idx="2"/>
          </p:cNvCxnSpPr>
          <p:nvPr/>
        </p:nvCxnSpPr>
        <p:spPr>
          <a:xfrm>
            <a:off x="5989617" y="2593203"/>
            <a:ext cx="9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2"/>
          <p:cNvSpPr txBox="1">
            <a:spLocks noGrp="1"/>
          </p:cNvSpPr>
          <p:nvPr>
            <p:ph type="subTitle" idx="4294967295"/>
          </p:nvPr>
        </p:nvSpPr>
        <p:spPr>
          <a:xfrm>
            <a:off x="2781574" y="3212425"/>
            <a:ext cx="2061525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s-ES_tradnl" sz="1600" dirty="0"/>
              <a:t>Hipersecreción de sebo por glándula sebácea</a:t>
            </a:r>
          </a:p>
        </p:txBody>
      </p:sp>
      <p:sp>
        <p:nvSpPr>
          <p:cNvPr id="402" name="Google Shape;402;p52"/>
          <p:cNvSpPr txBox="1">
            <a:spLocks noGrp="1"/>
          </p:cNvSpPr>
          <p:nvPr>
            <p:ph type="subTitle" idx="4294967295"/>
          </p:nvPr>
        </p:nvSpPr>
        <p:spPr>
          <a:xfrm>
            <a:off x="4693000" y="3212425"/>
            <a:ext cx="1911125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s-ES_tradnl" sz="1600" dirty="0"/>
              <a:t>Proliferación aumentada de bacterias comensales. </a:t>
            </a:r>
          </a:p>
        </p:txBody>
      </p:sp>
      <p:sp>
        <p:nvSpPr>
          <p:cNvPr id="403" name="Google Shape;403;p52"/>
          <p:cNvSpPr txBox="1">
            <a:spLocks noGrp="1"/>
          </p:cNvSpPr>
          <p:nvPr>
            <p:ph type="subTitle" idx="4294967295"/>
          </p:nvPr>
        </p:nvSpPr>
        <p:spPr>
          <a:xfrm>
            <a:off x="6604425" y="3212425"/>
            <a:ext cx="2318858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s-ES_tradnl" sz="1600" dirty="0"/>
              <a:t>Aumento de la respuesta inflamatoria en la unidad folículo sebácea.</a:t>
            </a:r>
            <a:endParaRPr lang="es-ES" sz="1600" dirty="0"/>
          </a:p>
        </p:txBody>
      </p:sp>
      <p:sp>
        <p:nvSpPr>
          <p:cNvPr id="404" name="Google Shape;404;p52"/>
          <p:cNvSpPr txBox="1">
            <a:spLocks noGrp="1"/>
          </p:cNvSpPr>
          <p:nvPr>
            <p:ph type="title" idx="4294967295"/>
          </p:nvPr>
        </p:nvSpPr>
        <p:spPr>
          <a:xfrm>
            <a:off x="27815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 2</a:t>
            </a:r>
            <a:endParaRPr sz="2000" b="1"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title" idx="4294967295"/>
          </p:nvPr>
        </p:nvSpPr>
        <p:spPr>
          <a:xfrm>
            <a:off x="46928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3</a:t>
            </a:r>
            <a:endParaRPr sz="2000" b="1" dirty="0"/>
          </a:p>
        </p:txBody>
      </p:sp>
      <p:sp>
        <p:nvSpPr>
          <p:cNvPr id="406" name="Google Shape;406;p52"/>
          <p:cNvSpPr txBox="1">
            <a:spLocks noGrp="1"/>
          </p:cNvSpPr>
          <p:nvPr>
            <p:ph type="title" idx="4294967295"/>
          </p:nvPr>
        </p:nvSpPr>
        <p:spPr>
          <a:xfrm>
            <a:off x="6604125" y="1461075"/>
            <a:ext cx="166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4</a:t>
            </a:r>
            <a:endParaRPr sz="20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5277688-066F-F744-B6A6-1DE3A21E488F}"/>
              </a:ext>
            </a:extLst>
          </p:cNvPr>
          <p:cNvSpPr/>
          <p:nvPr/>
        </p:nvSpPr>
        <p:spPr>
          <a:xfrm>
            <a:off x="2281933" y="47879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150786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3E85478F-DF2D-4ADD-B4EC-01C1367A1872}"/>
              </a:ext>
            </a:extLst>
          </p:cNvPr>
          <p:cNvSpPr/>
          <p:nvPr/>
        </p:nvSpPr>
        <p:spPr>
          <a:xfrm>
            <a:off x="4866971" y="2996977"/>
            <a:ext cx="2897762" cy="72599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7ABC5C-F436-45AE-A3C6-88795C4C7B17}"/>
              </a:ext>
            </a:extLst>
          </p:cNvPr>
          <p:cNvSpPr/>
          <p:nvPr/>
        </p:nvSpPr>
        <p:spPr>
          <a:xfrm>
            <a:off x="1374325" y="2997040"/>
            <a:ext cx="3109187" cy="725990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58F8EC-8710-49BE-831D-2EFEFCD56A67}"/>
              </a:ext>
            </a:extLst>
          </p:cNvPr>
          <p:cNvSpPr txBox="1"/>
          <p:nvPr/>
        </p:nvSpPr>
        <p:spPr>
          <a:xfrm>
            <a:off x="0" y="4831877"/>
            <a:ext cx="9144000" cy="3231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CO" sz="900" kern="12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Bolognia</a:t>
            </a:r>
            <a:r>
              <a:rPr lang="es-CO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L, </a:t>
            </a:r>
            <a:r>
              <a:rPr lang="es-CO" sz="900" kern="12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Dermatology</a:t>
            </a:r>
            <a:r>
              <a:rPr lang="es-CO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, 2018 4 Ed; </a:t>
            </a:r>
            <a:r>
              <a:rPr lang="es-CO" sz="900" kern="12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Section</a:t>
            </a:r>
            <a:r>
              <a:rPr lang="es-CO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8 Ch 46</a:t>
            </a:r>
          </a:p>
          <a:p>
            <a:pPr algn="r"/>
            <a:r>
              <a:rPr lang="es-CO" sz="6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8E43D0-153C-4CFB-B2EC-A4AC0CBC41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122" y="214829"/>
            <a:ext cx="6535757" cy="3073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83914F-ECF0-4FE2-85B0-AAB0D08A0D78}"/>
              </a:ext>
            </a:extLst>
          </p:cNvPr>
          <p:cNvSpPr txBox="1"/>
          <p:nvPr/>
        </p:nvSpPr>
        <p:spPr>
          <a:xfrm>
            <a:off x="1593637" y="3431535"/>
            <a:ext cx="2683394" cy="5623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3811" tIns="13811" rIns="13811" bIns="124875" numCol="1" spcCol="1270" anchor="b" anchorCtr="0">
            <a:noAutofit/>
          </a:bodyPr>
          <a:lstStyle/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175" b="1" kern="1200" dirty="0"/>
              <a:t>No inflamatorio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46B58F-1E6A-45ED-B34F-E00081472BC7}"/>
              </a:ext>
            </a:extLst>
          </p:cNvPr>
          <p:cNvSpPr txBox="1"/>
          <p:nvPr/>
        </p:nvSpPr>
        <p:spPr>
          <a:xfrm>
            <a:off x="4974154" y="3431535"/>
            <a:ext cx="2683394" cy="5623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3811" tIns="13811" rIns="13811" bIns="124875" numCol="1" spcCol="1270" anchor="b" anchorCtr="0">
            <a:noAutofit/>
          </a:bodyPr>
          <a:lstStyle/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175" b="1" dirty="0">
                <a:solidFill>
                  <a:schemeClr val="bg2"/>
                </a:solidFill>
              </a:rPr>
              <a:t>I</a:t>
            </a:r>
            <a:r>
              <a:rPr lang="es-CO" sz="2175" b="1" kern="1200" dirty="0">
                <a:solidFill>
                  <a:schemeClr val="bg2"/>
                </a:solidFill>
              </a:rPr>
              <a:t>nflamatorio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62D21E-E23C-4643-ACA7-53927B6B8D8B}"/>
              </a:ext>
            </a:extLst>
          </p:cNvPr>
          <p:cNvSpPr txBox="1"/>
          <p:nvPr/>
        </p:nvSpPr>
        <p:spPr>
          <a:xfrm>
            <a:off x="2897651" y="4116226"/>
            <a:ext cx="1697829" cy="5623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3811" tIns="13811" rIns="13811" bIns="124875" numCol="1" spcCol="1270" anchor="b" anchorCtr="0">
            <a:noAutofit/>
          </a:bodyPr>
          <a:lstStyle/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175" b="1" dirty="0">
                <a:solidFill>
                  <a:schemeClr val="bg2"/>
                </a:solidFill>
              </a:rPr>
              <a:t>Secuelas</a:t>
            </a:r>
            <a:endParaRPr lang="es-CO" sz="2175" b="1" kern="1200" dirty="0">
              <a:solidFill>
                <a:schemeClr val="bg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65CC0C-1B53-4FBC-9BBB-D88F335E4F46}"/>
              </a:ext>
            </a:extLst>
          </p:cNvPr>
          <p:cNvSpPr txBox="1"/>
          <p:nvPr/>
        </p:nvSpPr>
        <p:spPr>
          <a:xfrm>
            <a:off x="4880983" y="4178086"/>
            <a:ext cx="26833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200" dirty="0"/>
              <a:t>Cicatrices atróficas – hipertróficas </a:t>
            </a:r>
            <a:br>
              <a:rPr lang="es-CO" sz="1200" dirty="0"/>
            </a:br>
            <a:r>
              <a:rPr lang="es-CO" sz="1200" dirty="0"/>
              <a:t>Hiperpigmentación postinflamatoria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7E38ED-B3E9-47A6-90CE-AB9E33A21AB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595480" y="4397377"/>
            <a:ext cx="285503" cy="1154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FFC6E-C6F9-411E-9D35-3A70857CCE83}"/>
              </a:ext>
            </a:extLst>
          </p:cNvPr>
          <p:cNvSpPr txBox="1"/>
          <p:nvPr/>
        </p:nvSpPr>
        <p:spPr>
          <a:xfrm>
            <a:off x="8020968" y="214829"/>
            <a:ext cx="91095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050" dirty="0"/>
              <a:t>+ Severo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A8456D-6A19-4599-9D11-B18A2CFED350}"/>
              </a:ext>
            </a:extLst>
          </p:cNvPr>
          <p:cNvSpPr txBox="1"/>
          <p:nvPr/>
        </p:nvSpPr>
        <p:spPr>
          <a:xfrm>
            <a:off x="212074" y="214829"/>
            <a:ext cx="91095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050" dirty="0"/>
              <a:t>+ Leve</a:t>
            </a:r>
          </a:p>
        </p:txBody>
      </p:sp>
    </p:spTree>
    <p:extLst>
      <p:ext uri="{BB962C8B-B14F-4D97-AF65-F5344CB8AC3E}">
        <p14:creationId xmlns:p14="http://schemas.microsoft.com/office/powerpoint/2010/main" val="220579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LESIONES CLÍNICAS.</a:t>
            </a:r>
            <a:endParaRPr dirty="0"/>
          </a:p>
        </p:txBody>
      </p:sp>
      <p:sp>
        <p:nvSpPr>
          <p:cNvPr id="428" name="Google Shape;428;p55"/>
          <p:cNvSpPr txBox="1">
            <a:spLocks noGrp="1"/>
          </p:cNvSpPr>
          <p:nvPr>
            <p:ph type="subTitle" idx="1"/>
          </p:nvPr>
        </p:nvSpPr>
        <p:spPr>
          <a:xfrm>
            <a:off x="1013621" y="3727157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COMEDONES.</a:t>
            </a:r>
            <a:endParaRPr dirty="0"/>
          </a:p>
        </p:txBody>
      </p:sp>
      <p:sp>
        <p:nvSpPr>
          <p:cNvPr id="429" name="Google Shape;429;p55"/>
          <p:cNvSpPr txBox="1">
            <a:spLocks noGrp="1"/>
          </p:cNvSpPr>
          <p:nvPr>
            <p:ph type="subTitle" idx="3"/>
          </p:nvPr>
        </p:nvSpPr>
        <p:spPr>
          <a:xfrm>
            <a:off x="1057875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INFLAMATORIAS</a:t>
            </a:r>
            <a:endParaRPr dirty="0"/>
          </a:p>
        </p:txBody>
      </p:sp>
      <p:sp>
        <p:nvSpPr>
          <p:cNvPr id="432" name="Google Shape;432;p55"/>
          <p:cNvSpPr txBox="1">
            <a:spLocks noGrp="1"/>
          </p:cNvSpPr>
          <p:nvPr>
            <p:ph type="subTitle" idx="4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INFLAMATORIAS</a:t>
            </a:r>
            <a:endParaRPr dirty="0"/>
          </a:p>
        </p:txBody>
      </p:sp>
      <p:sp>
        <p:nvSpPr>
          <p:cNvPr id="433" name="Google Shape;433;p55"/>
          <p:cNvSpPr txBox="1">
            <a:spLocks noGrp="1"/>
          </p:cNvSpPr>
          <p:nvPr>
            <p:ph type="subTitle" idx="2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PÁPULAS, PÚSTULAS, NÓDULOS, QUISTES.</a:t>
            </a:r>
            <a:endParaRPr dirty="0"/>
          </a:p>
        </p:txBody>
      </p:sp>
      <p:grpSp>
        <p:nvGrpSpPr>
          <p:cNvPr id="9" name="Google Shape;10013;p79">
            <a:extLst>
              <a:ext uri="{FF2B5EF4-FFF2-40B4-BE49-F238E27FC236}">
                <a16:creationId xmlns:a16="http://schemas.microsoft.com/office/drawing/2014/main" id="{24A8EAC6-D94C-A24A-96BE-4FF04B369CF6}"/>
              </a:ext>
            </a:extLst>
          </p:cNvPr>
          <p:cNvGrpSpPr/>
          <p:nvPr/>
        </p:nvGrpSpPr>
        <p:grpSpPr>
          <a:xfrm>
            <a:off x="1282262" y="1271752"/>
            <a:ext cx="2133600" cy="1513489"/>
            <a:chOff x="7542031" y="2011835"/>
            <a:chExt cx="369072" cy="280037"/>
          </a:xfrm>
        </p:grpSpPr>
        <p:sp>
          <p:nvSpPr>
            <p:cNvPr id="10" name="Google Shape;10014;p79">
              <a:extLst>
                <a:ext uri="{FF2B5EF4-FFF2-40B4-BE49-F238E27FC236}">
                  <a16:creationId xmlns:a16="http://schemas.microsoft.com/office/drawing/2014/main" id="{E5BBBEF3-9160-FB44-BF8B-CA275D0B97FE}"/>
                </a:ext>
              </a:extLst>
            </p:cNvPr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15;p79">
              <a:extLst>
                <a:ext uri="{FF2B5EF4-FFF2-40B4-BE49-F238E27FC236}">
                  <a16:creationId xmlns:a16="http://schemas.microsoft.com/office/drawing/2014/main" id="{00EDA2DE-A4FC-FB45-BD61-72DDABE1B842}"/>
                </a:ext>
              </a:extLst>
            </p:cNvPr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016;p79">
              <a:extLst>
                <a:ext uri="{FF2B5EF4-FFF2-40B4-BE49-F238E27FC236}">
                  <a16:creationId xmlns:a16="http://schemas.microsoft.com/office/drawing/2014/main" id="{B89B661D-ECFE-414A-A99E-D7BC264F198B}"/>
                </a:ext>
              </a:extLst>
            </p:cNvPr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17;p79">
              <a:extLst>
                <a:ext uri="{FF2B5EF4-FFF2-40B4-BE49-F238E27FC236}">
                  <a16:creationId xmlns:a16="http://schemas.microsoft.com/office/drawing/2014/main" id="{FDA886F4-AF78-2B43-A094-065FB70D65A9}"/>
                </a:ext>
              </a:extLst>
            </p:cNvPr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18;p79">
              <a:extLst>
                <a:ext uri="{FF2B5EF4-FFF2-40B4-BE49-F238E27FC236}">
                  <a16:creationId xmlns:a16="http://schemas.microsoft.com/office/drawing/2014/main" id="{70A0057F-CD65-4245-A105-D2ADC48668A4}"/>
                </a:ext>
              </a:extLst>
            </p:cNvPr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19;p79">
              <a:extLst>
                <a:ext uri="{FF2B5EF4-FFF2-40B4-BE49-F238E27FC236}">
                  <a16:creationId xmlns:a16="http://schemas.microsoft.com/office/drawing/2014/main" id="{A6C71E90-0292-FB41-9C48-EFEA904F6FF4}"/>
                </a:ext>
              </a:extLst>
            </p:cNvPr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20;p79">
              <a:extLst>
                <a:ext uri="{FF2B5EF4-FFF2-40B4-BE49-F238E27FC236}">
                  <a16:creationId xmlns:a16="http://schemas.microsoft.com/office/drawing/2014/main" id="{F57E6801-E527-C04F-981E-90E566651FC7}"/>
                </a:ext>
              </a:extLst>
            </p:cNvPr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21;p79">
              <a:extLst>
                <a:ext uri="{FF2B5EF4-FFF2-40B4-BE49-F238E27FC236}">
                  <a16:creationId xmlns:a16="http://schemas.microsoft.com/office/drawing/2014/main" id="{0A4BF51E-6F8F-6743-A630-E377AF863A23}"/>
                </a:ext>
              </a:extLst>
            </p:cNvPr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22;p79">
              <a:extLst>
                <a:ext uri="{FF2B5EF4-FFF2-40B4-BE49-F238E27FC236}">
                  <a16:creationId xmlns:a16="http://schemas.microsoft.com/office/drawing/2014/main" id="{8DB2B9CF-30AD-D84A-9BAA-248FFB41F27F}"/>
                </a:ext>
              </a:extLst>
            </p:cNvPr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9756;p78">
            <a:extLst>
              <a:ext uri="{FF2B5EF4-FFF2-40B4-BE49-F238E27FC236}">
                <a16:creationId xmlns:a16="http://schemas.microsoft.com/office/drawing/2014/main" id="{C9D899EC-E33A-6A48-840D-B0599D397F86}"/>
              </a:ext>
            </a:extLst>
          </p:cNvPr>
          <p:cNvGrpSpPr/>
          <p:nvPr/>
        </p:nvGrpSpPr>
        <p:grpSpPr>
          <a:xfrm>
            <a:off x="5623035" y="1387366"/>
            <a:ext cx="1694898" cy="1397875"/>
            <a:chOff x="3662144" y="4135505"/>
            <a:chExt cx="232955" cy="340318"/>
          </a:xfrm>
        </p:grpSpPr>
        <p:sp>
          <p:nvSpPr>
            <p:cNvPr id="23" name="Google Shape;9757;p78">
              <a:extLst>
                <a:ext uri="{FF2B5EF4-FFF2-40B4-BE49-F238E27FC236}">
                  <a16:creationId xmlns:a16="http://schemas.microsoft.com/office/drawing/2014/main" id="{F6BBB66C-F153-2F4F-AC4A-317FE79A12D9}"/>
                </a:ext>
              </a:extLst>
            </p:cNvPr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58;p78">
              <a:extLst>
                <a:ext uri="{FF2B5EF4-FFF2-40B4-BE49-F238E27FC236}">
                  <a16:creationId xmlns:a16="http://schemas.microsoft.com/office/drawing/2014/main" id="{548F1A21-7169-AD4D-96B2-B444365CB9D8}"/>
                </a:ext>
              </a:extLst>
            </p:cNvPr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59;p78">
              <a:extLst>
                <a:ext uri="{FF2B5EF4-FFF2-40B4-BE49-F238E27FC236}">
                  <a16:creationId xmlns:a16="http://schemas.microsoft.com/office/drawing/2014/main" id="{85534C1C-3024-8A45-B40B-D72D28BC3BBA}"/>
                </a:ext>
              </a:extLst>
            </p:cNvPr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60;p78">
              <a:extLst>
                <a:ext uri="{FF2B5EF4-FFF2-40B4-BE49-F238E27FC236}">
                  <a16:creationId xmlns:a16="http://schemas.microsoft.com/office/drawing/2014/main" id="{97779490-32DF-5A40-B985-D41E0F48B7A4}"/>
                </a:ext>
              </a:extLst>
            </p:cNvPr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FCBFCF1C-250F-0A42-8CEF-14CE82990441}"/>
              </a:ext>
            </a:extLst>
          </p:cNvPr>
          <p:cNvSpPr/>
          <p:nvPr/>
        </p:nvSpPr>
        <p:spPr>
          <a:xfrm>
            <a:off x="1880947" y="480362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</p:txBody>
      </p:sp>
    </p:spTree>
    <p:extLst>
      <p:ext uri="{BB962C8B-B14F-4D97-AF65-F5344CB8AC3E}">
        <p14:creationId xmlns:p14="http://schemas.microsoft.com/office/powerpoint/2010/main" val="264206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44A20AD-68AF-4ADA-A6E3-3B715870B21D}"/>
              </a:ext>
            </a:extLst>
          </p:cNvPr>
          <p:cNvSpPr txBox="1"/>
          <p:nvPr/>
        </p:nvSpPr>
        <p:spPr>
          <a:xfrm>
            <a:off x="0" y="4843418"/>
            <a:ext cx="9144000" cy="3231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ES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 Engl J </a:t>
            </a:r>
            <a:r>
              <a:rPr lang="es-ES" sz="9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Med</a:t>
            </a:r>
            <a:r>
              <a:rPr lang="es-ES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2005;352:1463-72</a:t>
            </a:r>
          </a:p>
          <a:p>
            <a:pPr algn="r"/>
            <a:endParaRPr lang="es-CO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FE79F-96BD-472F-98B2-70B8CC8081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542" y="1217333"/>
            <a:ext cx="4418917" cy="3214002"/>
          </a:xfrm>
          <a:prstGeom prst="rect">
            <a:avLst/>
          </a:prstGeom>
        </p:spPr>
      </p:pic>
      <p:sp>
        <p:nvSpPr>
          <p:cNvPr id="9" name="Título 4">
            <a:extLst>
              <a:ext uri="{FF2B5EF4-FFF2-40B4-BE49-F238E27FC236}">
                <a16:creationId xmlns:a16="http://schemas.microsoft.com/office/drawing/2014/main" id="{DCBCA936-BFD0-4CE6-8D71-EE2D88BC0B41}"/>
              </a:ext>
            </a:extLst>
          </p:cNvPr>
          <p:cNvSpPr txBox="1">
            <a:spLocks/>
          </p:cNvSpPr>
          <p:nvPr/>
        </p:nvSpPr>
        <p:spPr>
          <a:xfrm>
            <a:off x="794424" y="515097"/>
            <a:ext cx="3136235" cy="5186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300" b="1"/>
              <a:t>Acné Primario</a:t>
            </a:r>
            <a:endParaRPr lang="es-CO" sz="33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72599F-9353-4653-BEEF-D50EB4707682}"/>
              </a:ext>
            </a:extLst>
          </p:cNvPr>
          <p:cNvSpPr txBox="1"/>
          <p:nvPr/>
        </p:nvSpPr>
        <p:spPr>
          <a:xfrm>
            <a:off x="77131" y="4476387"/>
            <a:ext cx="4570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50" dirty="0"/>
              <a:t>Cara +/- Tronco</a:t>
            </a:r>
          </a:p>
        </p:txBody>
      </p:sp>
    </p:spTree>
    <p:extLst>
      <p:ext uri="{BB962C8B-B14F-4D97-AF65-F5344CB8AC3E}">
        <p14:creationId xmlns:p14="http://schemas.microsoft.com/office/powerpoint/2010/main" val="73608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B461B-358B-CA41-9C30-65D2B35B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326" y="1330038"/>
            <a:ext cx="4869674" cy="1611600"/>
          </a:xfrm>
        </p:spPr>
        <p:txBody>
          <a:bodyPr/>
          <a:lstStyle/>
          <a:p>
            <a:r>
              <a:rPr lang="es-ES" sz="4000" dirty="0"/>
              <a:t>ANTIBIÓTICOS ANTIMICROBIANOS </a:t>
            </a:r>
            <a:br>
              <a:rPr lang="es-ES" dirty="0"/>
            </a:b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81D3F7-1CF5-1A40-BFAD-8CDA38684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162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19999" y="1017725"/>
            <a:ext cx="6094159" cy="4030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s-ES_tradnl" dirty="0"/>
              <a:t>Son usados por su  efecto antinflamatorio y antibacteriano. </a:t>
            </a: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s-ES_tradnl" dirty="0"/>
              <a:t>Poco beneficios en acné </a:t>
            </a:r>
            <a:r>
              <a:rPr lang="es-ES_tradnl" dirty="0" err="1"/>
              <a:t>comedogénico</a:t>
            </a:r>
            <a:endParaRPr lang="es-ES_tradnl" dirty="0"/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s-ES_tradnl" dirty="0"/>
              <a:t>Principales: eritromicina y clindamicina. </a:t>
            </a: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s-ES_tradnl" dirty="0"/>
              <a:t>Antimicrobiano: inhibición de la síntesis proteicas de las bacterias.</a:t>
            </a:r>
          </a:p>
          <a:p>
            <a:pPr marL="241300" lvl="0" indent="-228600">
              <a:spcBef>
                <a:spcPts val="1600"/>
              </a:spcBef>
              <a:buSzPts val="1600"/>
              <a:buFont typeface="Oxygen"/>
              <a:buChar char="●"/>
            </a:pPr>
            <a:r>
              <a:rPr lang="es-ES_tradnl" dirty="0"/>
              <a:t>Antiinflamatorio: inhibición de  la </a:t>
            </a:r>
            <a:r>
              <a:rPr lang="es-ES_tradnl" dirty="0" err="1"/>
              <a:t>quimiotaxis</a:t>
            </a:r>
            <a:r>
              <a:rPr lang="es-ES_tradnl" dirty="0"/>
              <a:t> de polimorfo nucleares.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Clinics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Dermatology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(2017) 35, 173–178/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Dermatol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Clin</a:t>
            </a:r>
            <a:r>
              <a:rPr lang="es-CO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37 (2019) 183–193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ANTIBIOTICOS.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7755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2257</Words>
  <Application>Microsoft Office PowerPoint</Application>
  <PresentationFormat>Presentación en pantalla (16:9)</PresentationFormat>
  <Paragraphs>251</Paragraphs>
  <Slides>37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Oxygen Light</vt:lpstr>
      <vt:lpstr>Oxygen</vt:lpstr>
      <vt:lpstr>Bebas Neue</vt:lpstr>
      <vt:lpstr>Arial</vt:lpstr>
      <vt:lpstr>Poiret One</vt:lpstr>
      <vt:lpstr>Maven Pro</vt:lpstr>
      <vt:lpstr>Minimalist Aesthetic Slideshow by Slidesgo</vt:lpstr>
      <vt:lpstr>MANEJO TÓPICO DE ACNÉ</vt:lpstr>
      <vt:lpstr>QUE SABEMOS. </vt:lpstr>
      <vt:lpstr>Puntos a tratar.</vt:lpstr>
      <vt:lpstr>PATOGENIA.</vt:lpstr>
      <vt:lpstr>Presentación de PowerPoint</vt:lpstr>
      <vt:lpstr>LESIONES CLÍNICAS.</vt:lpstr>
      <vt:lpstr>Presentación de PowerPoint</vt:lpstr>
      <vt:lpstr>ANTIBIÓTICOS ANTIMICROBIANOS  </vt:lpstr>
      <vt:lpstr>ANTIBIOTICOS. </vt:lpstr>
      <vt:lpstr>ERITROMICINA.</vt:lpstr>
      <vt:lpstr>CLINDAMICINA.</vt:lpstr>
      <vt:lpstr>ANTIBIOTICOS.</vt:lpstr>
      <vt:lpstr>ANTIMICROBIANO: PEROXIDO DE BENZOILO.  </vt:lpstr>
      <vt:lpstr>ANTIMICROBIANO: PEROXIDO DE BENZOILO. </vt:lpstr>
      <vt:lpstr>TERAPIA COMBINADA.</vt:lpstr>
      <vt:lpstr>Retinoides tópicos.</vt:lpstr>
      <vt:lpstr>Retinoides: Derivados de la vitamina A.  </vt:lpstr>
      <vt:lpstr>TRETINOINA</vt:lpstr>
      <vt:lpstr>ADAPALENO</vt:lpstr>
      <vt:lpstr>TAZAROTENO.</vt:lpstr>
      <vt:lpstr>ISOTRETINOINA </vt:lpstr>
      <vt:lpstr>EFECTOS ADVERSOS.  </vt:lpstr>
      <vt:lpstr>Otras terapias.</vt:lpstr>
      <vt:lpstr>ÁCIDO AZELÁICO.</vt:lpstr>
      <vt:lpstr>ÁCIDO AZELÁICO.</vt:lpstr>
      <vt:lpstr>EFECTOS ADVERSOS.</vt:lpstr>
      <vt:lpstr>DAPSONA</vt:lpstr>
      <vt:lpstr>DAPSONA.</vt:lpstr>
      <vt:lpstr>DAPSONA.</vt:lpstr>
      <vt:lpstr>—SOMEONE FAMOUS</vt:lpstr>
      <vt:lpstr>OBJETIVO.</vt:lpstr>
      <vt:lpstr>METODOS</vt:lpstr>
      <vt:lpstr>Presentación de PowerPoint</vt:lpstr>
      <vt:lpstr>Presentación de PowerPoint</vt:lpstr>
      <vt:lpstr>Presentación de PowerPoint</vt:lpstr>
      <vt:lpstr>Presentación de PowerPoint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AESTHETIC SLIDESHOW</dc:title>
  <dc:creator>María Camila Reyes Cifuentes</dc:creator>
  <cp:lastModifiedBy>Maria Camila  Reyes Cifuentes</cp:lastModifiedBy>
  <cp:revision>79</cp:revision>
  <dcterms:modified xsi:type="dcterms:W3CDTF">2021-06-16T14:54:07Z</dcterms:modified>
</cp:coreProperties>
</file>